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3.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5.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6.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7.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8.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10.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11.xml" ContentType="application/vnd.openxmlformats-officedocument.theme+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12.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13.xml" ContentType="application/vnd.openxmlformats-officedocument.theme+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14.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5.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theme/theme16.xml" ContentType="application/vnd.openxmlformats-officedocument.theme+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theme/theme17.xml" ContentType="application/vnd.openxmlformats-officedocument.theme+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theme/theme18.xml" ContentType="application/vnd.openxmlformats-officedocument.theme+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theme/theme19.xml" ContentType="application/vnd.openxmlformats-officedocument.theme+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85" r:id="rId3"/>
    <p:sldMasterId id="2147483698" r:id="rId4"/>
    <p:sldMasterId id="2147483718" r:id="rId5"/>
    <p:sldMasterId id="2147483731" r:id="rId6"/>
    <p:sldMasterId id="2147483743" r:id="rId7"/>
    <p:sldMasterId id="2147483760" r:id="rId8"/>
    <p:sldMasterId id="2147483773" r:id="rId9"/>
    <p:sldMasterId id="2147483784" r:id="rId10"/>
    <p:sldMasterId id="2147483796" r:id="rId11"/>
    <p:sldMasterId id="2147483799" r:id="rId12"/>
    <p:sldMasterId id="2147483813" r:id="rId13"/>
    <p:sldMasterId id="2147483824" r:id="rId14"/>
    <p:sldMasterId id="2147483845" r:id="rId15"/>
    <p:sldMasterId id="2147483862" r:id="rId16"/>
    <p:sldMasterId id="2147483879" r:id="rId17"/>
    <p:sldMasterId id="2147483891" r:id="rId18"/>
    <p:sldMasterId id="2147483903" r:id="rId19"/>
    <p:sldMasterId id="2147483914" r:id="rId20"/>
  </p:sldMasterIdLst>
  <p:notesMasterIdLst>
    <p:notesMasterId r:id="rId71"/>
  </p:notesMasterIdLst>
  <p:sldIdLst>
    <p:sldId id="256" r:id="rId21"/>
    <p:sldId id="257" r:id="rId22"/>
    <p:sldId id="258" r:id="rId23"/>
    <p:sldId id="259" r:id="rId24"/>
    <p:sldId id="260" r:id="rId25"/>
    <p:sldId id="261" r:id="rId26"/>
    <p:sldId id="262" r:id="rId27"/>
    <p:sldId id="263" r:id="rId28"/>
    <p:sldId id="264" r:id="rId29"/>
    <p:sldId id="265" r:id="rId30"/>
    <p:sldId id="266" r:id="rId31"/>
    <p:sldId id="267" r:id="rId32"/>
    <p:sldId id="268" r:id="rId33"/>
    <p:sldId id="269" r:id="rId34"/>
    <p:sldId id="270" r:id="rId35"/>
    <p:sldId id="271" r:id="rId36"/>
    <p:sldId id="272" r:id="rId37"/>
    <p:sldId id="273" r:id="rId38"/>
    <p:sldId id="274" r:id="rId39"/>
    <p:sldId id="275" r:id="rId40"/>
    <p:sldId id="276" r:id="rId41"/>
    <p:sldId id="277" r:id="rId42"/>
    <p:sldId id="278" r:id="rId43"/>
    <p:sldId id="279" r:id="rId44"/>
    <p:sldId id="280" r:id="rId45"/>
    <p:sldId id="281"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Lst>
  <p:sldSz cx="12192000" cy="6858000"/>
  <p:notesSz cx="6858000" cy="9144000"/>
  <p:embeddedFontLst>
    <p:embeddedFont>
      <p:font typeface="Avenir" panose="02000503020000020003" pitchFamily="2" charset="0"/>
      <p:regular r:id="rId72"/>
      <p:italic r:id="rId73"/>
    </p:embeddedFont>
    <p:embeddedFont>
      <p:font typeface="Calibri" panose="020F0502020204030204" pitchFamily="34" charset="0"/>
      <p:regular r:id="rId74"/>
      <p:bold r:id="rId75"/>
      <p:italic r:id="rId76"/>
      <p:boldItalic r:id="rId77"/>
    </p:embeddedFont>
    <p:embeddedFont>
      <p:font typeface="Century Gothic" panose="020B0502020202020204" pitchFamily="34" charset="0"/>
      <p:regular r:id="rId78"/>
      <p:bold r:id="rId79"/>
      <p:italic r:id="rId80"/>
      <p:boldItalic r:id="rId81"/>
    </p:embeddedFont>
    <p:embeddedFont>
      <p:font typeface="Gill Sans" panose="020B0502020104020203" pitchFamily="34" charset="-79"/>
      <p:regular r:id="rId82"/>
      <p:bold r:id="rId83"/>
    </p:embeddedFont>
    <p:embeddedFont>
      <p:font typeface="Montserrat" pitchFamily="2" charset="77"/>
      <p:regular r:id="rId84"/>
      <p:bold r:id="rId85"/>
      <p:italic r:id="rId86"/>
      <p:boldItalic r:id="rId87"/>
    </p:embeddedFont>
    <p:embeddedFont>
      <p:font typeface="Montserrat SemiBold" panose="020F0502020204030204" pitchFamily="34" charset="0"/>
      <p:regular r:id="rId88"/>
      <p:bold r:id="rId89"/>
      <p:italic r:id="rId90"/>
      <p:boldItalic r:id="rId91"/>
    </p:embeddedFont>
    <p:embeddedFont>
      <p:font typeface="Open Sans" panose="020B0606030504020204" pitchFamily="34" charset="0"/>
      <p:regular r:id="rId92"/>
      <p:bold r:id="rId93"/>
      <p:italic r:id="rId94"/>
      <p:boldItalic r:id="rId95"/>
    </p:embeddedFont>
    <p:embeddedFont>
      <p:font typeface="Open Sans ExtraBold" panose="020F0502020204030204" pitchFamily="34" charset="0"/>
      <p:bold r:id="rId96"/>
      <p:italic r:id="rId97"/>
      <p:boldItalic r:id="rId98"/>
    </p:embeddedFont>
    <p:embeddedFont>
      <p:font typeface="Roboto" panose="02000000000000000000" pitchFamily="2" charset="0"/>
      <p:regular r:id="rId99"/>
      <p:bold r:id="rId100"/>
      <p:italic r:id="rId101"/>
      <p:bold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jISoTmRGTKwyqzwYPcXSg3P7ge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B0D3DB6-D7F2-4A3B-B4BB-5BE051AFD9F8}">
  <a:tblStyle styleId="{4B0D3DB6-D7F2-4A3B-B4BB-5BE051AFD9F8}" styleName="Table_0">
    <a:wholeTbl>
      <a:tcTxStyle b="off" i="off">
        <a:font>
          <a:latin typeface="Avenir Next"/>
          <a:ea typeface="Avenir Next"/>
          <a:cs typeface="Avenir Nex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E6E6E6"/>
          </a:solidFill>
        </a:fill>
      </a:tcStyle>
    </a:band1H>
    <a:band2H>
      <a:tcTxStyle b="off" i="off"/>
      <a:tcStyle>
        <a:tcBdr/>
      </a:tcStyle>
    </a:band2H>
    <a:band1V>
      <a:tcTxStyle b="off" i="off"/>
      <a:tcStyle>
        <a:tcBdr/>
        <a:fill>
          <a:solidFill>
            <a:srgbClr val="E6E6E6"/>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ff" i="off"/>
      <a:tcStyle>
        <a:tcBdr/>
      </a:tcStyle>
    </a:seCell>
    <a:swCell>
      <a:tcTxStyle b="off" i="off"/>
      <a:tcStyle>
        <a:tcBdr/>
      </a:tcStyle>
    </a:swCell>
    <a:firstRow>
      <a:tcTxStyle b="on" i="off">
        <a:font>
          <a:latin typeface="Avenir Next"/>
          <a:ea typeface="Avenir Next"/>
          <a:cs typeface="Avenir Next"/>
        </a:font>
        <a:schemeClr val="lt1"/>
      </a:tcTxStyle>
      <a:tcStyle>
        <a:tcBdr/>
        <a:fill>
          <a:solidFill>
            <a:schemeClr val="dk1"/>
          </a:solidFill>
        </a:fill>
      </a:tcStyle>
    </a:firstRow>
    <a:neCell>
      <a:tcTxStyle b="off" i="off"/>
      <a:tcStyle>
        <a:tcBdr/>
      </a:tcStyle>
    </a:neCell>
    <a:nwCell>
      <a:tcTxStyle b="off" i="off"/>
      <a:tcStyle>
        <a:tcBdr/>
      </a:tcStyle>
    </a:nwCell>
  </a:tblStyle>
  <a:tblStyle styleId="{648C78AA-C188-4CB8-BCFB-F2FF74D0B0B8}" styleName="Table_1">
    <a:wholeTbl>
      <a:tcTxStyle b="off" i="off">
        <a:font>
          <a:latin typeface="Arial"/>
          <a:ea typeface="Arial"/>
          <a:cs typeface="Arial"/>
        </a:font>
        <a:srgbClr val="000000"/>
      </a:tcTxStyle>
      <a:tcStyle>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D9AF23D1-A072-4FBC-93B8-5C487A8737A1}" styleName="Table_2">
    <a:wholeTbl>
      <a:tcTxStyle b="off" i="off">
        <a:font>
          <a:latin typeface="Avenir Next"/>
          <a:ea typeface="Avenir Next"/>
          <a:cs typeface="Avenir Next"/>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rgbClr val="FFFFFF"/>
              </a:solidFill>
              <a:prstDash val="solid"/>
              <a:round/>
              <a:headEnd type="none" w="sm" len="sm"/>
              <a:tailEnd type="none" w="sm" len="sm"/>
            </a:ln>
          </a:top>
          <a:bottom>
            <a:ln w="25400" cap="flat" cmpd="sng">
              <a:solidFill>
                <a:srgbClr val="FFFFFF"/>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000000"/>
          </a:solidFill>
        </a:fill>
      </a:tcStyle>
    </a:wholeTbl>
    <a:band1H>
      <a:tcTxStyle b="off" i="off"/>
      <a:tcStyle>
        <a:tcBdr/>
        <a:fill>
          <a:solidFill>
            <a:srgbClr val="FFFFFF"/>
          </a:solidFill>
        </a:fill>
      </a:tcStyle>
    </a:band1H>
    <a:band2H>
      <a:tcTxStyle b="off" i="off"/>
      <a:tcStyle>
        <a:tcBdr/>
      </a:tcStyle>
    </a:band2H>
    <a:band1V>
      <a:tcTxStyle b="off" i="off"/>
      <a:tcStyle>
        <a:tcBdr/>
        <a:fill>
          <a:solidFill>
            <a:srgbClr val="FFFFFF"/>
          </a:solidFill>
        </a:fill>
      </a:tcStyle>
    </a:band1V>
    <a:band2V>
      <a:tcTxStyle b="off" i="off"/>
      <a:tcStyle>
        <a:tcBdr/>
      </a:tcStyle>
    </a:band2V>
    <a:lastCol>
      <a:tcTxStyle b="on" i="off">
        <a:font>
          <a:latin typeface="Avenir Next"/>
          <a:ea typeface="Avenir Next"/>
          <a:cs typeface="Avenir Next"/>
        </a:font>
        <a:srgbClr val="000000"/>
      </a:tcTxStyle>
      <a:tcStyle>
        <a:tcBdr/>
        <a:fill>
          <a:solidFill>
            <a:srgbClr val="0065B8"/>
          </a:solidFill>
        </a:fill>
      </a:tcStyle>
    </a:lastCol>
    <a:firstCol>
      <a:tcTxStyle b="on" i="off">
        <a:font>
          <a:latin typeface="Avenir Next"/>
          <a:ea typeface="Avenir Next"/>
          <a:cs typeface="Avenir Next"/>
        </a:font>
        <a:srgbClr val="000000"/>
      </a:tcTxStyle>
      <a:tcStyle>
        <a:tcBdr/>
        <a:fill>
          <a:solidFill>
            <a:srgbClr val="0065B8"/>
          </a:solidFill>
        </a:fill>
      </a:tcStyle>
    </a:firstCol>
    <a:lastRow>
      <a:tcTxStyle b="on" i="off"/>
      <a:tcStyle>
        <a:tcBdr>
          <a:top>
            <a:ln w="50800" cap="flat" cmpd="sng">
              <a:solidFill>
                <a:srgbClr val="FFFFFF"/>
              </a:solidFill>
              <a:prstDash val="solid"/>
              <a:round/>
              <a:headEnd type="none" w="sm" len="sm"/>
              <a:tailEnd type="none" w="sm" len="sm"/>
            </a:ln>
          </a:top>
        </a:tcBdr>
        <a:fill>
          <a:solidFill>
            <a:srgbClr val="000000"/>
          </a:solidFill>
        </a:fill>
      </a:tcStyle>
    </a:lastRow>
    <a:seCell>
      <a:tcTxStyle b="on" i="off">
        <a:font>
          <a:latin typeface="Avenir Next"/>
          <a:ea typeface="Avenir Next"/>
          <a:cs typeface="Avenir Next"/>
        </a:font>
        <a:srgbClr val="FFFFFF"/>
      </a:tcTxStyle>
      <a:tcStyle>
        <a:tcBdr/>
      </a:tcStyle>
    </a:seCell>
    <a:swCell>
      <a:tcTxStyle b="on" i="off">
        <a:font>
          <a:latin typeface="Avenir Next"/>
          <a:ea typeface="Avenir Next"/>
          <a:cs typeface="Avenir Next"/>
        </a:font>
        <a:srgbClr val="FFFFFF"/>
      </a:tcTxStyle>
      <a:tcStyle>
        <a:tcBdr/>
      </a:tcStyle>
    </a:swCell>
    <a:firstRow>
      <a:tcTxStyle b="on" i="off">
        <a:font>
          <a:latin typeface="Avenir Next"/>
          <a:ea typeface="Avenir Next"/>
          <a:cs typeface="Avenir Next"/>
        </a:font>
        <a:srgbClr val="000000"/>
      </a:tcTxStyle>
      <a:tcStyle>
        <a:tcBdr>
          <a:bottom>
            <a:ln w="25400" cap="flat" cmpd="sng">
              <a:solidFill>
                <a:srgbClr val="FFFFFF"/>
              </a:solidFill>
              <a:prstDash val="solid"/>
              <a:round/>
              <a:headEnd type="none" w="sm" len="sm"/>
              <a:tailEnd type="none" w="sm" len="sm"/>
            </a:ln>
          </a:bottom>
        </a:tcBdr>
        <a:fill>
          <a:solidFill>
            <a:srgbClr val="0065B8"/>
          </a:solidFill>
        </a:fill>
      </a:tcStyle>
    </a:firstRow>
    <a:neCell>
      <a:tcTxStyle b="off" i="off"/>
      <a:tcStyle>
        <a:tcBdr/>
      </a:tcStyle>
    </a:neCell>
    <a:nwCell>
      <a:tcTxStyle b="off" i="off"/>
      <a:tcStyle>
        <a:tcBdr/>
      </a:tcStyle>
    </a:nwCell>
  </a:tblStyle>
  <a:tblStyle styleId="{ECB8757D-EA98-4522-B813-434251E1B2D1}" styleName="Table_3">
    <a:wholeTbl>
      <a:tcTxStyle b="off" i="off">
        <a:font>
          <a:latin typeface="Arial"/>
          <a:ea typeface="Arial"/>
          <a:cs typeface="Arial"/>
        </a:font>
        <a:srgbClr val="000000"/>
      </a:tcTxStyle>
      <a:tcStyle>
        <a:tcBdr>
          <a:left>
            <a:ln w="9525" cap="flat" cmpd="sng">
              <a:solidFill>
                <a:srgbClr val="808080"/>
              </a:solidFill>
              <a:prstDash val="solid"/>
              <a:round/>
              <a:headEnd type="none" w="sm" len="sm"/>
              <a:tailEnd type="none" w="sm" len="sm"/>
            </a:ln>
          </a:left>
          <a:right>
            <a:ln w="9525" cap="flat" cmpd="sng">
              <a:solidFill>
                <a:srgbClr val="808080"/>
              </a:solidFill>
              <a:prstDash val="solid"/>
              <a:round/>
              <a:headEnd type="none" w="sm" len="sm"/>
              <a:tailEnd type="none" w="sm" len="sm"/>
            </a:ln>
          </a:right>
          <a:top>
            <a:ln w="9525" cap="flat" cmpd="sng">
              <a:solidFill>
                <a:srgbClr val="808080"/>
              </a:solidFill>
              <a:prstDash val="solid"/>
              <a:round/>
              <a:headEnd type="none" w="sm" len="sm"/>
              <a:tailEnd type="none" w="sm" len="sm"/>
            </a:ln>
          </a:top>
          <a:bottom>
            <a:ln w="9525" cap="flat" cmpd="sng">
              <a:solidFill>
                <a:srgbClr val="808080"/>
              </a:solidFill>
              <a:prstDash val="solid"/>
              <a:round/>
              <a:headEnd type="none" w="sm" len="sm"/>
              <a:tailEnd type="none" w="sm" len="sm"/>
            </a:ln>
          </a:bottom>
          <a:insideH>
            <a:ln w="9525" cap="flat" cmpd="sng">
              <a:solidFill>
                <a:srgbClr val="808080"/>
              </a:solidFill>
              <a:prstDash val="solid"/>
              <a:round/>
              <a:headEnd type="none" w="sm" len="sm"/>
              <a:tailEnd type="none" w="sm" len="sm"/>
            </a:ln>
          </a:insideH>
          <a:insideV>
            <a:ln w="9525" cap="flat" cmpd="sng">
              <a:solidFill>
                <a:srgbClr val="808080"/>
              </a:solidFill>
              <a:prstDash val="solid"/>
              <a:round/>
              <a:headEnd type="none" w="sm" len="sm"/>
              <a:tailEnd type="none" w="sm" len="sm"/>
            </a:ln>
          </a:insideV>
        </a:tcBdr>
        <a:fill>
          <a:solidFill>
            <a:srgbClr val="FFFFFF"/>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9"/>
  </p:normalViewPr>
  <p:slideViewPr>
    <p:cSldViewPr snapToGrid="0">
      <p:cViewPr varScale="1">
        <p:scale>
          <a:sx n="102" d="100"/>
          <a:sy n="102" d="100"/>
        </p:scale>
        <p:origin x="9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6.xml"/><Relationship Id="rId21" Type="http://schemas.openxmlformats.org/officeDocument/2006/relationships/slide" Target="slides/slide1.xml"/><Relationship Id="rId42" Type="http://schemas.openxmlformats.org/officeDocument/2006/relationships/slide" Target="slides/slide22.xml"/><Relationship Id="rId47" Type="http://schemas.openxmlformats.org/officeDocument/2006/relationships/slide" Target="slides/slide27.xml"/><Relationship Id="rId63" Type="http://schemas.openxmlformats.org/officeDocument/2006/relationships/slide" Target="slides/slide43.xml"/><Relationship Id="rId68" Type="http://schemas.openxmlformats.org/officeDocument/2006/relationships/slide" Target="slides/slide48.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Master" Target="slideMasters/slideMaster16.xml"/><Relationship Id="rId107" Type="http://schemas.openxmlformats.org/officeDocument/2006/relationships/tableStyles" Target="tableStyles.xml"/><Relationship Id="rId11" Type="http://schemas.openxmlformats.org/officeDocument/2006/relationships/slideMaster" Target="slideMasters/slideMaster11.xml"/><Relationship Id="rId32" Type="http://schemas.openxmlformats.org/officeDocument/2006/relationships/slide" Target="slides/slide12.xml"/><Relationship Id="rId37" Type="http://schemas.openxmlformats.org/officeDocument/2006/relationships/slide" Target="slides/slide17.xml"/><Relationship Id="rId53" Type="http://schemas.openxmlformats.org/officeDocument/2006/relationships/slide" Target="slides/slide33.xml"/><Relationship Id="rId58" Type="http://schemas.openxmlformats.org/officeDocument/2006/relationships/slide" Target="slides/slide38.xml"/><Relationship Id="rId74" Type="http://schemas.openxmlformats.org/officeDocument/2006/relationships/font" Target="fonts/font3.fntdata"/><Relationship Id="rId79" Type="http://schemas.openxmlformats.org/officeDocument/2006/relationships/font" Target="fonts/font8.fntdata"/><Relationship Id="rId102" Type="http://schemas.openxmlformats.org/officeDocument/2006/relationships/font" Target="fonts/font31.fntdata"/><Relationship Id="rId5" Type="http://schemas.openxmlformats.org/officeDocument/2006/relationships/slideMaster" Target="slideMasters/slideMaster5.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xml"/><Relationship Id="rId27" Type="http://schemas.openxmlformats.org/officeDocument/2006/relationships/slide" Target="slides/slide7.xml"/><Relationship Id="rId43" Type="http://schemas.openxmlformats.org/officeDocument/2006/relationships/slide" Target="slides/slide23.xml"/><Relationship Id="rId48" Type="http://schemas.openxmlformats.org/officeDocument/2006/relationships/slide" Target="slides/slide28.xml"/><Relationship Id="rId64" Type="http://schemas.openxmlformats.org/officeDocument/2006/relationships/slide" Target="slides/slide44.xml"/><Relationship Id="rId69" Type="http://schemas.openxmlformats.org/officeDocument/2006/relationships/slide" Target="slides/slide49.xml"/><Relationship Id="rId80" Type="http://schemas.openxmlformats.org/officeDocument/2006/relationships/font" Target="fonts/font9.fntdata"/><Relationship Id="rId85" Type="http://schemas.openxmlformats.org/officeDocument/2006/relationships/font" Target="fonts/font14.fntdata"/><Relationship Id="rId12" Type="http://schemas.openxmlformats.org/officeDocument/2006/relationships/slideMaster" Target="slideMasters/slideMaster12.xml"/><Relationship Id="rId17" Type="http://schemas.openxmlformats.org/officeDocument/2006/relationships/slideMaster" Target="slideMasters/slideMaster17.xml"/><Relationship Id="rId33" Type="http://schemas.openxmlformats.org/officeDocument/2006/relationships/slide" Target="slides/slide13.xml"/><Relationship Id="rId38" Type="http://schemas.openxmlformats.org/officeDocument/2006/relationships/slide" Target="slides/slide18.xml"/><Relationship Id="rId59" Type="http://schemas.openxmlformats.org/officeDocument/2006/relationships/slide" Target="slides/slide39.xml"/><Relationship Id="rId103" Type="http://customschemas.google.com/relationships/presentationmetadata" Target="metadata"/><Relationship Id="rId20" Type="http://schemas.openxmlformats.org/officeDocument/2006/relationships/slideMaster" Target="slideMasters/slideMaster20.xml"/><Relationship Id="rId41" Type="http://schemas.openxmlformats.org/officeDocument/2006/relationships/slide" Target="slides/slide21.xml"/><Relationship Id="rId54" Type="http://schemas.openxmlformats.org/officeDocument/2006/relationships/slide" Target="slides/slide34.xml"/><Relationship Id="rId62" Type="http://schemas.openxmlformats.org/officeDocument/2006/relationships/slide" Target="slides/slide42.xml"/><Relationship Id="rId70" Type="http://schemas.openxmlformats.org/officeDocument/2006/relationships/slide" Target="slides/slide50.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font" Target="fonts/font25.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3.xml"/><Relationship Id="rId28" Type="http://schemas.openxmlformats.org/officeDocument/2006/relationships/slide" Target="slides/slide8.xml"/><Relationship Id="rId36" Type="http://schemas.openxmlformats.org/officeDocument/2006/relationships/slide" Target="slides/slide16.xml"/><Relationship Id="rId49" Type="http://schemas.openxmlformats.org/officeDocument/2006/relationships/slide" Target="slides/slide29.xml"/><Relationship Id="rId57" Type="http://schemas.openxmlformats.org/officeDocument/2006/relationships/slide" Target="slides/slide37.xml"/><Relationship Id="rId106" Type="http://schemas.openxmlformats.org/officeDocument/2006/relationships/theme" Target="theme/theme1.xml"/><Relationship Id="rId10" Type="http://schemas.openxmlformats.org/officeDocument/2006/relationships/slideMaster" Target="slideMasters/slideMaster10.xml"/><Relationship Id="rId31" Type="http://schemas.openxmlformats.org/officeDocument/2006/relationships/slide" Target="slides/slide11.xml"/><Relationship Id="rId44" Type="http://schemas.openxmlformats.org/officeDocument/2006/relationships/slide" Target="slides/slide24.xml"/><Relationship Id="rId52" Type="http://schemas.openxmlformats.org/officeDocument/2006/relationships/slide" Target="slides/slide32.xml"/><Relationship Id="rId60" Type="http://schemas.openxmlformats.org/officeDocument/2006/relationships/slide" Target="slides/slide40.xml"/><Relationship Id="rId65" Type="http://schemas.openxmlformats.org/officeDocument/2006/relationships/slide" Target="slides/slide45.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font" Target="fonts/font28.fntdata"/><Relationship Id="rId101" Type="http://schemas.openxmlformats.org/officeDocument/2006/relationships/font" Target="fonts/font30.fntdata"/><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Master" Target="slideMasters/slideMaster18.xml"/><Relationship Id="rId39" Type="http://schemas.openxmlformats.org/officeDocument/2006/relationships/slide" Target="slides/slide19.xml"/><Relationship Id="rId34" Type="http://schemas.openxmlformats.org/officeDocument/2006/relationships/slide" Target="slides/slide14.xml"/><Relationship Id="rId50" Type="http://schemas.openxmlformats.org/officeDocument/2006/relationships/slide" Target="slides/slide30.xml"/><Relationship Id="rId55" Type="http://schemas.openxmlformats.org/officeDocument/2006/relationships/slide" Target="slides/slide35.xml"/><Relationship Id="rId76" Type="http://schemas.openxmlformats.org/officeDocument/2006/relationships/font" Target="fonts/font5.fntdata"/><Relationship Id="rId97" Type="http://schemas.openxmlformats.org/officeDocument/2006/relationships/font" Target="fonts/font26.fntdata"/><Relationship Id="rId104"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9.xml"/><Relationship Id="rId24" Type="http://schemas.openxmlformats.org/officeDocument/2006/relationships/slide" Target="slides/slide4.xml"/><Relationship Id="rId40" Type="http://schemas.openxmlformats.org/officeDocument/2006/relationships/slide" Target="slides/slide20.xml"/><Relationship Id="rId45" Type="http://schemas.openxmlformats.org/officeDocument/2006/relationships/slide" Target="slides/slide25.xml"/><Relationship Id="rId66" Type="http://schemas.openxmlformats.org/officeDocument/2006/relationships/slide" Target="slides/slide46.xml"/><Relationship Id="rId87" Type="http://schemas.openxmlformats.org/officeDocument/2006/relationships/font" Target="fonts/font16.fntdata"/><Relationship Id="rId61" Type="http://schemas.openxmlformats.org/officeDocument/2006/relationships/slide" Target="slides/slide41.xml"/><Relationship Id="rId82" Type="http://schemas.openxmlformats.org/officeDocument/2006/relationships/font" Target="fonts/font11.fntdata"/><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10.xml"/><Relationship Id="rId35" Type="http://schemas.openxmlformats.org/officeDocument/2006/relationships/slide" Target="slides/slide15.xml"/><Relationship Id="rId56" Type="http://schemas.openxmlformats.org/officeDocument/2006/relationships/slide" Target="slides/slide36.xml"/><Relationship Id="rId77" Type="http://schemas.openxmlformats.org/officeDocument/2006/relationships/font" Target="fonts/font6.fntdata"/><Relationship Id="rId100" Type="http://schemas.openxmlformats.org/officeDocument/2006/relationships/font" Target="fonts/font29.fntdata"/><Relationship Id="rId105" Type="http://schemas.openxmlformats.org/officeDocument/2006/relationships/viewProps" Target="viewProps.xml"/><Relationship Id="rId8" Type="http://schemas.openxmlformats.org/officeDocument/2006/relationships/slideMaster" Target="slideMasters/slideMaster8.xml"/><Relationship Id="rId51" Type="http://schemas.openxmlformats.org/officeDocument/2006/relationships/slide" Target="slides/slide31.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font" Target="fonts/font27.fntdata"/><Relationship Id="rId3" Type="http://schemas.openxmlformats.org/officeDocument/2006/relationships/slideMaster" Target="slideMasters/slideMaster3.xml"/><Relationship Id="rId25" Type="http://schemas.openxmlformats.org/officeDocument/2006/relationships/slide" Target="slides/slide5.xml"/><Relationship Id="rId46" Type="http://schemas.openxmlformats.org/officeDocument/2006/relationships/slide" Target="slides/slide26.xml"/><Relationship Id="rId67" Type="http://schemas.openxmlformats.org/officeDocument/2006/relationships/slide" Target="slides/slide4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andscape.lfenergy.org/pages/member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b3fc646f3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b3fc646f3c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4"/>
        <p:cNvGrpSpPr/>
        <p:nvPr/>
      </p:nvGrpSpPr>
      <p:grpSpPr>
        <a:xfrm>
          <a:off x="0" y="0"/>
          <a:ext cx="0" cy="0"/>
          <a:chOff x="0" y="0"/>
          <a:chExt cx="0" cy="0"/>
        </a:xfrm>
      </p:grpSpPr>
      <p:sp>
        <p:nvSpPr>
          <p:cNvPr id="1265" name="Google Shape;1265;g118fea77057_0_7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66" name="Google Shape;1266;g118fea77057_0_7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Plus another 3 by the end of the month.</a:t>
            </a:r>
            <a:endParaRPr/>
          </a:p>
        </p:txBody>
      </p:sp>
      <p:sp>
        <p:nvSpPr>
          <p:cNvPr id="1267" name="Google Shape;1267;g118fea77057_0_7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b965c7571a_3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gb965c7571a_3_2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lt1"/>
                </a:solidFill>
                <a:latin typeface="Avenir"/>
                <a:ea typeface="Avenir"/>
                <a:cs typeface="Avenir"/>
                <a:sym typeface="Avenir"/>
              </a:rPr>
              <a:t>Linux Has Grown into the Most Important open-source Platform in the World</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To enable all of this the world has made two massive shifts:</a:t>
            </a:r>
            <a:endParaRPr/>
          </a:p>
          <a:p>
            <a:pPr marL="171450" lvl="0" indent="-171450" algn="l" rtl="0">
              <a:lnSpc>
                <a:spcPct val="100000"/>
              </a:lnSpc>
              <a:spcBef>
                <a:spcPts val="0"/>
              </a:spcBef>
              <a:spcAft>
                <a:spcPts val="0"/>
              </a:spcAft>
              <a:buClr>
                <a:schemeClr val="dk1"/>
              </a:buClr>
              <a:buSzPts val="1200"/>
              <a:buFont typeface="Arial"/>
              <a:buChar char="•"/>
            </a:pPr>
            <a:r>
              <a:rPr lang="en-US"/>
              <a:t>Open source technology </a:t>
            </a:r>
            <a:endParaRPr/>
          </a:p>
          <a:p>
            <a:pPr marL="171450" lvl="0" indent="-171450" algn="l" rtl="0">
              <a:lnSpc>
                <a:spcPct val="100000"/>
              </a:lnSpc>
              <a:spcBef>
                <a:spcPts val="0"/>
              </a:spcBef>
              <a:spcAft>
                <a:spcPts val="0"/>
              </a:spcAft>
              <a:buClr>
                <a:schemeClr val="dk1"/>
              </a:buClr>
              <a:buSzPts val="1200"/>
              <a:buFont typeface="Arial"/>
              <a:buChar char="•"/>
            </a:pPr>
            <a:r>
              <a:rPr lang="en-US"/>
              <a:t>Collaboration for non-differentiating layer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At the heart of the Linux Foundation is governance - a light-weight legal framework that enables joint investment. Separates business from technology. And through transparency, enables competitiors to work together in the open on creating the next paradigm.</a:t>
            </a:r>
            <a:endParaRPr/>
          </a:p>
        </p:txBody>
      </p:sp>
      <p:sp>
        <p:nvSpPr>
          <p:cNvPr id="1283" name="Google Shape;1283;gb965c7571a_3_2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118fea77057_0_15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8" name="Google Shape;1288;g118fea77057_0_15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89" name="Google Shape;1289;g118fea77057_0_15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2"/>
        <p:cNvGrpSpPr/>
        <p:nvPr/>
      </p:nvGrpSpPr>
      <p:grpSpPr>
        <a:xfrm>
          <a:off x="0" y="0"/>
          <a:ext cx="0" cy="0"/>
          <a:chOff x="0" y="0"/>
          <a:chExt cx="0" cy="0"/>
        </a:xfrm>
      </p:grpSpPr>
      <p:sp>
        <p:nvSpPr>
          <p:cNvPr id="1293" name="Google Shape;1293;g118fea77057_0_15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4" name="Google Shape;1294;g118fea77057_0_15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95" name="Google Shape;1295;g118fea77057_0_15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1"/>
        <p:cNvGrpSpPr/>
        <p:nvPr/>
      </p:nvGrpSpPr>
      <p:grpSpPr>
        <a:xfrm>
          <a:off x="0" y="0"/>
          <a:ext cx="0" cy="0"/>
          <a:chOff x="0" y="0"/>
          <a:chExt cx="0" cy="0"/>
        </a:xfrm>
      </p:grpSpPr>
      <p:sp>
        <p:nvSpPr>
          <p:cNvPr id="1312" name="Google Shape;1312;g118fea77057_0_16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13" name="Google Shape;1313;g118fea77057_0_16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4" name="Google Shape;1314;g118fea77057_0_167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5"/>
        <p:cNvGrpSpPr/>
        <p:nvPr/>
      </p:nvGrpSpPr>
      <p:grpSpPr>
        <a:xfrm>
          <a:off x="0" y="0"/>
          <a:ext cx="0" cy="0"/>
          <a:chOff x="0" y="0"/>
          <a:chExt cx="0" cy="0"/>
        </a:xfrm>
      </p:grpSpPr>
      <p:sp>
        <p:nvSpPr>
          <p:cNvPr id="1356" name="Google Shape;1356;g118fea77057_0_1557: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1357" name="Google Shape;1357;g118fea77057_0_15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1"/>
        <p:cNvGrpSpPr/>
        <p:nvPr/>
      </p:nvGrpSpPr>
      <p:grpSpPr>
        <a:xfrm>
          <a:off x="0" y="0"/>
          <a:ext cx="0" cy="0"/>
          <a:chOff x="0" y="0"/>
          <a:chExt cx="0" cy="0"/>
        </a:xfrm>
      </p:grpSpPr>
      <p:sp>
        <p:nvSpPr>
          <p:cNvPr id="1362" name="Google Shape;1362;g118fea77057_0_15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63" name="Google Shape;1363;g118fea77057_0_15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64" name="Google Shape;1364;g118fea77057_0_15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3"/>
        <p:cNvGrpSpPr/>
        <p:nvPr/>
      </p:nvGrpSpPr>
      <p:grpSpPr>
        <a:xfrm>
          <a:off x="0" y="0"/>
          <a:ext cx="0" cy="0"/>
          <a:chOff x="0" y="0"/>
          <a:chExt cx="0" cy="0"/>
        </a:xfrm>
      </p:grpSpPr>
      <p:sp>
        <p:nvSpPr>
          <p:cNvPr id="1374" name="Google Shape;1374;g118fea77057_0_15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75" name="Google Shape;1375;g118fea77057_0_15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76" name="Google Shape;1376;g118fea77057_0_157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7"/>
        <p:cNvGrpSpPr/>
        <p:nvPr/>
      </p:nvGrpSpPr>
      <p:grpSpPr>
        <a:xfrm>
          <a:off x="0" y="0"/>
          <a:ext cx="0" cy="0"/>
          <a:chOff x="0" y="0"/>
          <a:chExt cx="0" cy="0"/>
        </a:xfrm>
      </p:grpSpPr>
      <p:sp>
        <p:nvSpPr>
          <p:cNvPr id="1388" name="Google Shape;1388;g118fea77057_0_15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9" name="Google Shape;1389;g118fea77057_0_15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90" name="Google Shape;1390;g118fea77057_0_158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5"/>
        <p:cNvGrpSpPr/>
        <p:nvPr/>
      </p:nvGrpSpPr>
      <p:grpSpPr>
        <a:xfrm>
          <a:off x="0" y="0"/>
          <a:ext cx="0" cy="0"/>
          <a:chOff x="0" y="0"/>
          <a:chExt cx="0" cy="0"/>
        </a:xfrm>
      </p:grpSpPr>
      <p:sp>
        <p:nvSpPr>
          <p:cNvPr id="1406" name="Google Shape;1406;g118fea77057_0_160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7" name="Google Shape;1407;g118fea77057_0_160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08" name="Google Shape;1408;g118fea77057_0_160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2"/>
        <p:cNvGrpSpPr/>
        <p:nvPr/>
      </p:nvGrpSpPr>
      <p:grpSpPr>
        <a:xfrm>
          <a:off x="0" y="0"/>
          <a:ext cx="0" cy="0"/>
          <a:chOff x="0" y="0"/>
          <a:chExt cx="0" cy="0"/>
        </a:xfrm>
      </p:grpSpPr>
      <p:sp>
        <p:nvSpPr>
          <p:cNvPr id="1133" name="Google Shape;1133;g118fea77057_0_1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34" name="Google Shape;1134;g118fea77057_0_18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118fea77057_0_17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5" name="Google Shape;1475;g118fea77057_0_17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6" name="Google Shape;1476;g118fea77057_0_17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0"/>
        <p:cNvGrpSpPr/>
        <p:nvPr/>
      </p:nvGrpSpPr>
      <p:grpSpPr>
        <a:xfrm>
          <a:off x="0" y="0"/>
          <a:ext cx="0" cy="0"/>
          <a:chOff x="0" y="0"/>
          <a:chExt cx="0" cy="0"/>
        </a:xfrm>
      </p:grpSpPr>
      <p:sp>
        <p:nvSpPr>
          <p:cNvPr id="1601" name="Google Shape;1601;g118fea77057_0_18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2" name="Google Shape;1602;g118fea77057_0_18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03" name="Google Shape;1603;g118fea77057_0_18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5"/>
        <p:cNvGrpSpPr/>
        <p:nvPr/>
      </p:nvGrpSpPr>
      <p:grpSpPr>
        <a:xfrm>
          <a:off x="0" y="0"/>
          <a:ext cx="0" cy="0"/>
          <a:chOff x="0" y="0"/>
          <a:chExt cx="0" cy="0"/>
        </a:xfrm>
      </p:grpSpPr>
      <p:sp>
        <p:nvSpPr>
          <p:cNvPr id="1696" name="Google Shape;1696;g118fea77057_0_19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7" name="Google Shape;1697;g118fea77057_0_19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98" name="Google Shape;1698;g118fea77057_0_19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2"/>
        <p:cNvGrpSpPr/>
        <p:nvPr/>
      </p:nvGrpSpPr>
      <p:grpSpPr>
        <a:xfrm>
          <a:off x="0" y="0"/>
          <a:ext cx="0" cy="0"/>
          <a:chOff x="0" y="0"/>
          <a:chExt cx="0" cy="0"/>
        </a:xfrm>
      </p:grpSpPr>
      <p:sp>
        <p:nvSpPr>
          <p:cNvPr id="1703" name="Google Shape;1703;g118fea77057_0_19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4" name="Google Shape;1704;g118fea77057_0_19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5" name="Google Shape;1705;g118fea77057_0_19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8"/>
        <p:cNvGrpSpPr/>
        <p:nvPr/>
      </p:nvGrpSpPr>
      <p:grpSpPr>
        <a:xfrm>
          <a:off x="0" y="0"/>
          <a:ext cx="0" cy="0"/>
          <a:chOff x="0" y="0"/>
          <a:chExt cx="0" cy="0"/>
        </a:xfrm>
      </p:grpSpPr>
      <p:sp>
        <p:nvSpPr>
          <p:cNvPr id="1709" name="Google Shape;1709;g118fea77057_0_19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0" name="Google Shape;1710;g118fea77057_0_19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1" name="Google Shape;1711;g118fea77057_0_19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1"/>
        <p:cNvGrpSpPr/>
        <p:nvPr/>
      </p:nvGrpSpPr>
      <p:grpSpPr>
        <a:xfrm>
          <a:off x="0" y="0"/>
          <a:ext cx="0" cy="0"/>
          <a:chOff x="0" y="0"/>
          <a:chExt cx="0" cy="0"/>
        </a:xfrm>
      </p:grpSpPr>
      <p:sp>
        <p:nvSpPr>
          <p:cNvPr id="1722" name="Google Shape;1722;g118fea77057_0_19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23" name="Google Shape;1723;g118fea77057_0_19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24" name="Google Shape;1724;g118fea77057_0_19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3"/>
        <p:cNvGrpSpPr/>
        <p:nvPr/>
      </p:nvGrpSpPr>
      <p:grpSpPr>
        <a:xfrm>
          <a:off x="0" y="0"/>
          <a:ext cx="0" cy="0"/>
          <a:chOff x="0" y="0"/>
          <a:chExt cx="0" cy="0"/>
        </a:xfrm>
      </p:grpSpPr>
      <p:sp>
        <p:nvSpPr>
          <p:cNvPr id="1734" name="Google Shape;1734;g118fea77057_0_19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35" name="Google Shape;1735;g118fea77057_0_19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36" name="Google Shape;1736;g118fea77057_0_19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0"/>
        <p:cNvGrpSpPr/>
        <p:nvPr/>
      </p:nvGrpSpPr>
      <p:grpSpPr>
        <a:xfrm>
          <a:off x="0" y="0"/>
          <a:ext cx="0" cy="0"/>
          <a:chOff x="0" y="0"/>
          <a:chExt cx="0" cy="0"/>
        </a:xfrm>
      </p:grpSpPr>
      <p:sp>
        <p:nvSpPr>
          <p:cNvPr id="1781" name="Google Shape;1781;g118fea77057_0_20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2" name="Google Shape;1782;g118fea77057_0_20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83" name="Google Shape;1783;g118fea77057_0_20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6"/>
        <p:cNvGrpSpPr/>
        <p:nvPr/>
      </p:nvGrpSpPr>
      <p:grpSpPr>
        <a:xfrm>
          <a:off x="0" y="0"/>
          <a:ext cx="0" cy="0"/>
          <a:chOff x="0" y="0"/>
          <a:chExt cx="0" cy="0"/>
        </a:xfrm>
      </p:grpSpPr>
      <p:sp>
        <p:nvSpPr>
          <p:cNvPr id="1787" name="Google Shape;1787;gb965c7571a_3_5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88" name="Google Shape;1788;gb965c7571a_3_5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Talking Points:</a:t>
            </a:r>
            <a:endParaRPr/>
          </a:p>
          <a:p>
            <a:pPr marL="171450" lvl="0" indent="-171450" algn="l" rtl="0">
              <a:lnSpc>
                <a:spcPct val="100000"/>
              </a:lnSpc>
              <a:spcBef>
                <a:spcPts val="0"/>
              </a:spcBef>
              <a:spcAft>
                <a:spcPts val="0"/>
              </a:spcAft>
              <a:buClr>
                <a:schemeClr val="dk1"/>
              </a:buClr>
              <a:buSzPts val="1400"/>
              <a:buFont typeface="Calibri"/>
              <a:buChar char="-"/>
            </a:pPr>
            <a:r>
              <a:rPr lang="en-US"/>
              <a:t>Reduces cost, risk and the damage caused by isolation. </a:t>
            </a:r>
            <a:endParaRPr/>
          </a:p>
          <a:p>
            <a:pPr marL="171450" lvl="0" indent="-171450" algn="l" rtl="0">
              <a:lnSpc>
                <a:spcPct val="100000"/>
              </a:lnSpc>
              <a:spcBef>
                <a:spcPts val="0"/>
              </a:spcBef>
              <a:spcAft>
                <a:spcPts val="0"/>
              </a:spcAft>
              <a:buClr>
                <a:schemeClr val="dk1"/>
              </a:buClr>
              <a:buSzPts val="1400"/>
              <a:buFont typeface="Calibri"/>
              <a:buChar char="-"/>
            </a:pPr>
            <a:r>
              <a:rPr lang="en-US"/>
              <a:t>Collaborate on the 80% that doesn’t differentiate and demands the most of your resources</a:t>
            </a:r>
            <a:endParaRPr/>
          </a:p>
          <a:p>
            <a:pPr marL="171450" lvl="0" indent="-171450" algn="l" rtl="0">
              <a:lnSpc>
                <a:spcPct val="100000"/>
              </a:lnSpc>
              <a:spcBef>
                <a:spcPts val="0"/>
              </a:spcBef>
              <a:spcAft>
                <a:spcPts val="0"/>
              </a:spcAft>
              <a:buClr>
                <a:schemeClr val="dk1"/>
              </a:buClr>
              <a:buSzPts val="1400"/>
              <a:buFont typeface="Calibri"/>
              <a:buChar char="-"/>
            </a:pPr>
            <a:r>
              <a:rPr lang="en-US"/>
              <a:t>Focus on the 20% that truly moves you forward and allows you to innovated for your stakeholders and customers</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SzPts val="1400"/>
              <a:buNone/>
            </a:pPr>
            <a:endParaRPr/>
          </a:p>
        </p:txBody>
      </p:sp>
      <p:sp>
        <p:nvSpPr>
          <p:cNvPr id="1789" name="Google Shape;1789;gb965c7571a_3_5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28</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3"/>
        <p:cNvGrpSpPr/>
        <p:nvPr/>
      </p:nvGrpSpPr>
      <p:grpSpPr>
        <a:xfrm>
          <a:off x="0" y="0"/>
          <a:ext cx="0" cy="0"/>
          <a:chOff x="0" y="0"/>
          <a:chExt cx="0" cy="0"/>
        </a:xfrm>
      </p:grpSpPr>
      <p:sp>
        <p:nvSpPr>
          <p:cNvPr id="1794" name="Google Shape;1794;gb965c7571a_3_7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95" name="Google Shape;1795;gb965c7571a_3_7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Talking points:</a:t>
            </a:r>
            <a:endParaRPr/>
          </a:p>
          <a:p>
            <a:pPr marL="171450" lvl="0" indent="-171450" algn="l" rtl="0">
              <a:lnSpc>
                <a:spcPct val="100000"/>
              </a:lnSpc>
              <a:spcBef>
                <a:spcPts val="0"/>
              </a:spcBef>
              <a:spcAft>
                <a:spcPts val="0"/>
              </a:spcAft>
              <a:buClr>
                <a:schemeClr val="dk1"/>
              </a:buClr>
              <a:buSzPts val="1200"/>
              <a:buFont typeface="Arial"/>
              <a:buChar char="•"/>
            </a:pPr>
            <a:r>
              <a:rPr lang="en-US"/>
              <a:t>There once was a time when it made sense to build a fortress around your business</a:t>
            </a:r>
            <a:endParaRPr/>
          </a:p>
          <a:p>
            <a:pPr marL="628650" lvl="1" indent="-171450" algn="l" rtl="0">
              <a:lnSpc>
                <a:spcPct val="100000"/>
              </a:lnSpc>
              <a:spcBef>
                <a:spcPts val="0"/>
              </a:spcBef>
              <a:spcAft>
                <a:spcPts val="0"/>
              </a:spcAft>
              <a:buClr>
                <a:schemeClr val="dk1"/>
              </a:buClr>
              <a:buSzPts val="1200"/>
              <a:buFont typeface="Arial"/>
              <a:buChar char="•"/>
            </a:pPr>
            <a:r>
              <a:rPr lang="en-US"/>
              <a:t>It was safer, easier, cheaper and you had most of the resources your needed</a:t>
            </a:r>
            <a:endParaRPr/>
          </a:p>
          <a:p>
            <a:pPr marL="171450" lvl="0" indent="-171450" algn="l" rtl="0">
              <a:lnSpc>
                <a:spcPct val="100000"/>
              </a:lnSpc>
              <a:spcBef>
                <a:spcPts val="0"/>
              </a:spcBef>
              <a:spcAft>
                <a:spcPts val="0"/>
              </a:spcAft>
              <a:buClr>
                <a:schemeClr val="dk1"/>
              </a:buClr>
              <a:buSzPts val="1200"/>
              <a:buFont typeface="Arial"/>
              <a:buChar char="•"/>
            </a:pPr>
            <a:r>
              <a:rPr lang="en-US"/>
              <a:t>It’s not affordable or feasible anymore</a:t>
            </a:r>
            <a:endParaRPr/>
          </a:p>
          <a:p>
            <a:pPr marL="171450" lvl="0" indent="-171450" algn="l" rtl="0">
              <a:lnSpc>
                <a:spcPct val="100000"/>
              </a:lnSpc>
              <a:spcBef>
                <a:spcPts val="0"/>
              </a:spcBef>
              <a:spcAft>
                <a:spcPts val="0"/>
              </a:spcAft>
              <a:buClr>
                <a:schemeClr val="dk1"/>
              </a:buClr>
              <a:buSzPts val="1200"/>
              <a:buFont typeface="Arial"/>
              <a:buChar char="•"/>
            </a:pPr>
            <a:r>
              <a:rPr lang="en-US"/>
              <a:t>These companies and hundreds of others have recognized this and are now collaborating for the first time</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796" name="Google Shape;1796;gb965c7571a_3_7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8"/>
        <p:cNvGrpSpPr/>
        <p:nvPr/>
      </p:nvGrpSpPr>
      <p:grpSpPr>
        <a:xfrm>
          <a:off x="0" y="0"/>
          <a:ext cx="0" cy="0"/>
          <a:chOff x="0" y="0"/>
          <a:chExt cx="0" cy="0"/>
        </a:xfrm>
      </p:grpSpPr>
      <p:sp>
        <p:nvSpPr>
          <p:cNvPr id="1139" name="Google Shape;1139;g118fea77057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0" name="Google Shape;1140;g118fea77057_0_18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9"/>
        <p:cNvGrpSpPr/>
        <p:nvPr/>
      </p:nvGrpSpPr>
      <p:grpSpPr>
        <a:xfrm>
          <a:off x="0" y="0"/>
          <a:ext cx="0" cy="0"/>
          <a:chOff x="0" y="0"/>
          <a:chExt cx="0" cy="0"/>
        </a:xfrm>
      </p:grpSpPr>
      <p:sp>
        <p:nvSpPr>
          <p:cNvPr id="1800" name="Google Shape;1800;gb965c7571a_3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1" name="Google Shape;1801;gb965c7571a_3_7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Talking points:</a:t>
            </a:r>
            <a:endParaRPr/>
          </a:p>
          <a:p>
            <a:pPr marL="0" lvl="0" indent="0" algn="l" rtl="0">
              <a:lnSpc>
                <a:spcPct val="100000"/>
              </a:lnSpc>
              <a:spcBef>
                <a:spcPts val="0"/>
              </a:spcBef>
              <a:spcAft>
                <a:spcPts val="0"/>
              </a:spcAft>
              <a:buSzPts val="1400"/>
              <a:buNone/>
            </a:pPr>
            <a:r>
              <a:rPr lang="en-US"/>
              <a:t>While the most credible ideas for the future may seem ridiculous today, they saw a need for tangible progress: </a:t>
            </a:r>
            <a:endParaRPr/>
          </a:p>
          <a:p>
            <a:pPr marL="0" lvl="0" indent="0" algn="l" rtl="0">
              <a:lnSpc>
                <a:spcPct val="100000"/>
              </a:lnSpc>
              <a:spcBef>
                <a:spcPts val="0"/>
              </a:spcBef>
              <a:spcAft>
                <a:spcPts val="0"/>
              </a:spcAft>
              <a:buSzPts val="1400"/>
              <a:buNone/>
            </a:pPr>
            <a:r>
              <a:rPr lang="en-US"/>
              <a:t>They understood they needed to move faster, drive greater impact, with heightened security to accelerate innovation- while having the right talent.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802" name="Google Shape;1802;gb965c7571a_3_7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5"/>
        <p:cNvGrpSpPr/>
        <p:nvPr/>
      </p:nvGrpSpPr>
      <p:grpSpPr>
        <a:xfrm>
          <a:off x="0" y="0"/>
          <a:ext cx="0" cy="0"/>
          <a:chOff x="0" y="0"/>
          <a:chExt cx="0" cy="0"/>
        </a:xfrm>
      </p:grpSpPr>
      <p:sp>
        <p:nvSpPr>
          <p:cNvPr id="1806" name="Google Shape;1806;gb965c7571a_3_7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07" name="Google Shape;1807;gb965c7571a_3_7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3" name="Google Shape;1813;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4" name="Google Shape;1814;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US" sz="1200" b="0" i="0" u="none" strike="noStrike" cap="none">
                <a:solidFill>
                  <a:srgbClr val="000000"/>
                </a:solidFill>
                <a:latin typeface="Century Gothic"/>
                <a:ea typeface="Century Gothic"/>
                <a:cs typeface="Century Gothic"/>
                <a:sym typeface="Century Gothic"/>
              </a:rPr>
              <a:t>32</a:t>
            </a:fld>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1"/>
        <p:cNvGrpSpPr/>
        <p:nvPr/>
      </p:nvGrpSpPr>
      <p:grpSpPr>
        <a:xfrm>
          <a:off x="0" y="0"/>
          <a:ext cx="0" cy="0"/>
          <a:chOff x="0" y="0"/>
          <a:chExt cx="0" cy="0"/>
        </a:xfrm>
      </p:grpSpPr>
      <p:sp>
        <p:nvSpPr>
          <p:cNvPr id="1822" name="Google Shape;1822;g88e6541405_0_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3" name="Google Shape;1823;g88e6541405_0_3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follows is a three level taxonomy. A mental model of the grid of the future.</a:t>
            </a:r>
            <a:endParaRPr/>
          </a:p>
        </p:txBody>
      </p:sp>
      <p:sp>
        <p:nvSpPr>
          <p:cNvPr id="1824" name="Google Shape;1824;g88e6541405_0_3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US" sz="1200" b="0" i="0" u="none" strike="noStrike" cap="none">
                <a:solidFill>
                  <a:srgbClr val="000000"/>
                </a:solidFill>
                <a:latin typeface="Century Gothic"/>
                <a:ea typeface="Century Gothic"/>
                <a:cs typeface="Century Gothic"/>
                <a:sym typeface="Century Gothic"/>
              </a:rPr>
              <a:t>33</a:t>
            </a:fld>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1"/>
        <p:cNvGrpSpPr/>
        <p:nvPr/>
      </p:nvGrpSpPr>
      <p:grpSpPr>
        <a:xfrm>
          <a:off x="0" y="0"/>
          <a:ext cx="0" cy="0"/>
          <a:chOff x="0" y="0"/>
          <a:chExt cx="0" cy="0"/>
        </a:xfrm>
      </p:grpSpPr>
      <p:sp>
        <p:nvSpPr>
          <p:cNvPr id="1842" name="Google Shape;1842;gbd39f91684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3" name="Google Shape;1843;gbd39f91684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4" name="Google Shape;1844;gbd39f91684_0_1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US" sz="1200" b="0" i="0" u="none" strike="noStrike" cap="none">
                <a:solidFill>
                  <a:srgbClr val="000000"/>
                </a:solidFill>
                <a:latin typeface="Century Gothic"/>
                <a:ea typeface="Century Gothic"/>
                <a:cs typeface="Century Gothic"/>
                <a:sym typeface="Century Gothic"/>
              </a:rPr>
              <a:t>34</a:t>
            </a:fld>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0"/>
        <p:cNvGrpSpPr/>
        <p:nvPr/>
      </p:nvGrpSpPr>
      <p:grpSpPr>
        <a:xfrm>
          <a:off x="0" y="0"/>
          <a:ext cx="0" cy="0"/>
          <a:chOff x="0" y="0"/>
          <a:chExt cx="0" cy="0"/>
        </a:xfrm>
      </p:grpSpPr>
      <p:sp>
        <p:nvSpPr>
          <p:cNvPr id="1901" name="Google Shape;1901;g118fea77057_0_289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02" name="Google Shape;1902;g118fea77057_0_289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3" name="Google Shape;1903;g118fea77057_0_289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US" sz="1200" b="0" i="0" u="none" strike="noStrike" cap="none">
                <a:solidFill>
                  <a:srgbClr val="000000"/>
                </a:solidFill>
                <a:latin typeface="Century Gothic"/>
                <a:ea typeface="Century Gothic"/>
                <a:cs typeface="Century Gothic"/>
                <a:sym typeface="Century Gothic"/>
              </a:rPr>
              <a:t>35</a:t>
            </a:fld>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118fea77057_0_250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61" name="Google Shape;1961;g118fea77057_0_250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6"/>
        <p:cNvGrpSpPr/>
        <p:nvPr/>
      </p:nvGrpSpPr>
      <p:grpSpPr>
        <a:xfrm>
          <a:off x="0" y="0"/>
          <a:ext cx="0" cy="0"/>
          <a:chOff x="0" y="0"/>
          <a:chExt cx="0" cy="0"/>
        </a:xfrm>
      </p:grpSpPr>
      <p:sp>
        <p:nvSpPr>
          <p:cNvPr id="1977" name="Google Shape;1977;g118fea77057_0_25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2021 progress</a:t>
            </a:r>
            <a:endParaRPr/>
          </a:p>
          <a:p>
            <a:pPr marL="0" lvl="0" indent="0" algn="l" rtl="0">
              <a:lnSpc>
                <a:spcPct val="100000"/>
              </a:lnSpc>
              <a:spcBef>
                <a:spcPts val="0"/>
              </a:spcBef>
              <a:spcAft>
                <a:spcPts val="0"/>
              </a:spcAft>
              <a:buSzPts val="1400"/>
              <a:buNone/>
            </a:pPr>
            <a:r>
              <a:rPr lang="en-US"/>
              <a:t>filling out the map</a:t>
            </a:r>
            <a:endParaRPr/>
          </a:p>
          <a:p>
            <a:pPr marL="0" lvl="0" indent="0" algn="l" rtl="0">
              <a:lnSpc>
                <a:spcPct val="100000"/>
              </a:lnSpc>
              <a:spcBef>
                <a:spcPts val="0"/>
              </a:spcBef>
              <a:spcAft>
                <a:spcPts val="0"/>
              </a:spcAft>
              <a:buSzPts val="1400"/>
              <a:buNone/>
            </a:pPr>
            <a:r>
              <a:rPr lang="en-US"/>
              <a:t>made progress</a:t>
            </a:r>
            <a:endParaRPr/>
          </a:p>
          <a:p>
            <a:pPr marL="0" lvl="0" indent="0" algn="l" rtl="0">
              <a:lnSpc>
                <a:spcPct val="100000"/>
              </a:lnSpc>
              <a:spcBef>
                <a:spcPts val="0"/>
              </a:spcBef>
              <a:spcAft>
                <a:spcPts val="0"/>
              </a:spcAft>
              <a:buSzPts val="1400"/>
              <a:buNone/>
            </a:pPr>
            <a:r>
              <a:rPr lang="en-US"/>
              <a:t>new projects in 2021</a:t>
            </a:r>
            <a:endParaRPr/>
          </a:p>
          <a:p>
            <a:pPr marL="0" lvl="0" indent="0" algn="l" rtl="0">
              <a:lnSpc>
                <a:spcPct val="100000"/>
              </a:lnSpc>
              <a:spcBef>
                <a:spcPts val="0"/>
              </a:spcBef>
              <a:spcAft>
                <a:spcPts val="0"/>
              </a:spcAft>
              <a:buSzPts val="1400"/>
              <a:buNone/>
            </a:pPr>
            <a:r>
              <a:rPr lang="en-US"/>
              <a:t>Project maturity</a:t>
            </a:r>
            <a:endParaRPr/>
          </a:p>
          <a:p>
            <a:pPr marL="0" lvl="0" indent="0" algn="l" rtl="0">
              <a:lnSpc>
                <a:spcPct val="100000"/>
              </a:lnSpc>
              <a:spcBef>
                <a:spcPts val="0"/>
              </a:spcBef>
              <a:spcAft>
                <a:spcPts val="0"/>
              </a:spcAft>
              <a:buSzPts val="1400"/>
              <a:buNone/>
            </a:pPr>
            <a:r>
              <a:rPr lang="en-US"/>
              <a:t>cloud native (on-prem or not), not monolithic platform (LFEdge, Networking, CNCF)</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978" name="Google Shape;1978;g118fea77057_0_25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3"/>
        <p:cNvGrpSpPr/>
        <p:nvPr/>
      </p:nvGrpSpPr>
      <p:grpSpPr>
        <a:xfrm>
          <a:off x="0" y="0"/>
          <a:ext cx="0" cy="0"/>
          <a:chOff x="0" y="0"/>
          <a:chExt cx="0" cy="0"/>
        </a:xfrm>
      </p:grpSpPr>
      <p:sp>
        <p:nvSpPr>
          <p:cNvPr id="2104" name="Google Shape;2104;g1130fa95cc5_2_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5" name="Google Shape;2105;g1130fa95cc5_2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8"/>
        <p:cNvGrpSpPr/>
        <p:nvPr/>
      </p:nvGrpSpPr>
      <p:grpSpPr>
        <a:xfrm>
          <a:off x="0" y="0"/>
          <a:ext cx="0" cy="0"/>
          <a:chOff x="0" y="0"/>
          <a:chExt cx="0" cy="0"/>
        </a:xfrm>
      </p:grpSpPr>
      <p:sp>
        <p:nvSpPr>
          <p:cNvPr id="2119" name="Google Shape;2119;g118fea77057_0_32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0" name="Google Shape;2120;g118fea77057_0_32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21" name="Google Shape;2121;g118fea77057_0_32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
        <p:cNvGrpSpPr/>
        <p:nvPr/>
      </p:nvGrpSpPr>
      <p:grpSpPr>
        <a:xfrm>
          <a:off x="0" y="0"/>
          <a:ext cx="0" cy="0"/>
          <a:chOff x="0" y="0"/>
          <a:chExt cx="0" cy="0"/>
        </a:xfrm>
      </p:grpSpPr>
      <p:sp>
        <p:nvSpPr>
          <p:cNvPr id="1146" name="Google Shape;1146;g118fea77057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47" name="Google Shape;1147;g118fea77057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These are our marching orders.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48" name="Google Shape;1148;g118fea77057_0_19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5"/>
        <p:cNvGrpSpPr/>
        <p:nvPr/>
      </p:nvGrpSpPr>
      <p:grpSpPr>
        <a:xfrm>
          <a:off x="0" y="0"/>
          <a:ext cx="0" cy="0"/>
          <a:chOff x="0" y="0"/>
          <a:chExt cx="0" cy="0"/>
        </a:xfrm>
      </p:grpSpPr>
      <p:sp>
        <p:nvSpPr>
          <p:cNvPr id="2126" name="Google Shape;2126;g118fea77057_0_32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27" name="Google Shape;2127;g118fea77057_0_326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4"/>
        <p:cNvGrpSpPr/>
        <p:nvPr/>
      </p:nvGrpSpPr>
      <p:grpSpPr>
        <a:xfrm>
          <a:off x="0" y="0"/>
          <a:ext cx="0" cy="0"/>
          <a:chOff x="0" y="0"/>
          <a:chExt cx="0" cy="0"/>
        </a:xfrm>
      </p:grpSpPr>
      <p:sp>
        <p:nvSpPr>
          <p:cNvPr id="2135" name="Google Shape;2135;gb57808feb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6" name="Google Shape;2136;gb57808feb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853aa9c232_6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1" name="Google Shape;2141;g853aa9c232_6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2" name="Google Shape;2142;g853aa9c232_6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6"/>
        <p:cNvGrpSpPr/>
        <p:nvPr/>
      </p:nvGrpSpPr>
      <p:grpSpPr>
        <a:xfrm>
          <a:off x="0" y="0"/>
          <a:ext cx="0" cy="0"/>
          <a:chOff x="0" y="0"/>
          <a:chExt cx="0" cy="0"/>
        </a:xfrm>
      </p:grpSpPr>
      <p:sp>
        <p:nvSpPr>
          <p:cNvPr id="2147" name="Google Shape;2147;g118fea77057_0_32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48" name="Google Shape;2148;g118fea77057_0_32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49" name="Google Shape;2149;g118fea77057_0_32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43</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3"/>
        <p:cNvGrpSpPr/>
        <p:nvPr/>
      </p:nvGrpSpPr>
      <p:grpSpPr>
        <a:xfrm>
          <a:off x="0" y="0"/>
          <a:ext cx="0" cy="0"/>
          <a:chOff x="0" y="0"/>
          <a:chExt cx="0" cy="0"/>
        </a:xfrm>
      </p:grpSpPr>
      <p:sp>
        <p:nvSpPr>
          <p:cNvPr id="2154" name="Google Shape;2154;g118fea77057_0_32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55" name="Google Shape;2155;g118fea77057_0_32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56" name="Google Shape;2156;g118fea77057_0_32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0"/>
        <p:cNvGrpSpPr/>
        <p:nvPr/>
      </p:nvGrpSpPr>
      <p:grpSpPr>
        <a:xfrm>
          <a:off x="0" y="0"/>
          <a:ext cx="0" cy="0"/>
          <a:chOff x="0" y="0"/>
          <a:chExt cx="0" cy="0"/>
        </a:xfrm>
      </p:grpSpPr>
      <p:sp>
        <p:nvSpPr>
          <p:cNvPr id="2161" name="Google Shape;2161;g118fea77057_0_32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62" name="Google Shape;2162;g118fea77057_0_32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63" name="Google Shape;2163;g118fea77057_0_32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45</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8"/>
        <p:cNvGrpSpPr/>
        <p:nvPr/>
      </p:nvGrpSpPr>
      <p:grpSpPr>
        <a:xfrm>
          <a:off x="0" y="0"/>
          <a:ext cx="0" cy="0"/>
          <a:chOff x="0" y="0"/>
          <a:chExt cx="0" cy="0"/>
        </a:xfrm>
      </p:grpSpPr>
      <p:sp>
        <p:nvSpPr>
          <p:cNvPr id="2169" name="Google Shape;2169;g118fea77057_0_32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0" name="Google Shape;2170;g118fea77057_0_32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1" name="Google Shape;2171;g118fea77057_0_32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400" b="0" i="0" u="none" strike="noStrike" cap="none">
                <a:solidFill>
                  <a:srgbClr val="000000"/>
                </a:solidFill>
                <a:latin typeface="Arial"/>
                <a:ea typeface="Arial"/>
                <a:cs typeface="Arial"/>
                <a:sym typeface="Arial"/>
              </a:rPr>
              <a:t>46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6"/>
        <p:cNvGrpSpPr/>
        <p:nvPr/>
      </p:nvGrpSpPr>
      <p:grpSpPr>
        <a:xfrm>
          <a:off x="0" y="0"/>
          <a:ext cx="0" cy="0"/>
          <a:chOff x="0" y="0"/>
          <a:chExt cx="0" cy="0"/>
        </a:xfrm>
      </p:grpSpPr>
      <p:sp>
        <p:nvSpPr>
          <p:cNvPr id="2177" name="Google Shape;2177;gb57808feb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8" name="Google Shape;2178;gb57808feb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1"/>
        <p:cNvGrpSpPr/>
        <p:nvPr/>
      </p:nvGrpSpPr>
      <p:grpSpPr>
        <a:xfrm>
          <a:off x="0" y="0"/>
          <a:ext cx="0" cy="0"/>
          <a:chOff x="0" y="0"/>
          <a:chExt cx="0" cy="0"/>
        </a:xfrm>
      </p:grpSpPr>
      <p:sp>
        <p:nvSpPr>
          <p:cNvPr id="2182" name="Google Shape;2182;gb57808feb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3" name="Google Shape;2183;gb57808feb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9"/>
        <p:cNvGrpSpPr/>
        <p:nvPr/>
      </p:nvGrpSpPr>
      <p:grpSpPr>
        <a:xfrm>
          <a:off x="0" y="0"/>
          <a:ext cx="0" cy="0"/>
          <a:chOff x="0" y="0"/>
          <a:chExt cx="0" cy="0"/>
        </a:xfrm>
      </p:grpSpPr>
      <p:sp>
        <p:nvSpPr>
          <p:cNvPr id="2190" name="Google Shape;2190;g103351f427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1" name="Google Shape;2191;g103351f427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1"/>
        <p:cNvGrpSpPr/>
        <p:nvPr/>
      </p:nvGrpSpPr>
      <p:grpSpPr>
        <a:xfrm>
          <a:off x="0" y="0"/>
          <a:ext cx="0" cy="0"/>
          <a:chOff x="0" y="0"/>
          <a:chExt cx="0" cy="0"/>
        </a:xfrm>
      </p:grpSpPr>
      <p:sp>
        <p:nvSpPr>
          <p:cNvPr id="1152" name="Google Shape;1152;g118fea77057_0_2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53" name="Google Shape;1153;g118fea77057_0_2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These are our marching orders.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154" name="Google Shape;1154;g118fea77057_0_2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5"/>
        <p:cNvGrpSpPr/>
        <p:nvPr/>
      </p:nvGrpSpPr>
      <p:grpSpPr>
        <a:xfrm>
          <a:off x="0" y="0"/>
          <a:ext cx="0" cy="0"/>
          <a:chOff x="0" y="0"/>
          <a:chExt cx="0" cy="0"/>
        </a:xfrm>
      </p:grpSpPr>
      <p:sp>
        <p:nvSpPr>
          <p:cNvPr id="2196" name="Google Shape;2196;gb965c7571a_3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7" name="Google Shape;2197;gb965c7571a_3_8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8"/>
        <p:cNvGrpSpPr/>
        <p:nvPr/>
      </p:nvGrpSpPr>
      <p:grpSpPr>
        <a:xfrm>
          <a:off x="0" y="0"/>
          <a:ext cx="0" cy="0"/>
          <a:chOff x="0" y="0"/>
          <a:chExt cx="0" cy="0"/>
        </a:xfrm>
      </p:grpSpPr>
      <p:sp>
        <p:nvSpPr>
          <p:cNvPr id="1159" name="Google Shape;1159;g118fea77057_0_20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0" name="Google Shape;1160;g118fea77057_0_20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Talking Points:</a:t>
            </a:r>
            <a:endParaRPr/>
          </a:p>
          <a:p>
            <a:pPr marL="0" lvl="0" indent="0" algn="l" rtl="0">
              <a:lnSpc>
                <a:spcPct val="100000"/>
              </a:lnSpc>
              <a:spcBef>
                <a:spcPts val="0"/>
              </a:spcBef>
              <a:spcAft>
                <a:spcPts val="0"/>
              </a:spcAft>
              <a:buSzPts val="1400"/>
              <a:buNone/>
            </a:pPr>
            <a:r>
              <a:rPr lang="en-US"/>
              <a:t>- LF Energy is taking the power of Linux and focusing it on energy</a:t>
            </a:r>
            <a:endParaRPr/>
          </a:p>
          <a:p>
            <a:pPr marL="171450" lvl="0" indent="-171450" algn="l" rtl="0">
              <a:lnSpc>
                <a:spcPct val="100000"/>
              </a:lnSpc>
              <a:spcBef>
                <a:spcPts val="0"/>
              </a:spcBef>
              <a:spcAft>
                <a:spcPts val="0"/>
              </a:spcAft>
              <a:buClr>
                <a:schemeClr val="lt1"/>
              </a:buClr>
              <a:buSzPts val="1200"/>
              <a:buFont typeface="Arial"/>
              <a:buChar char="•"/>
            </a:pPr>
            <a:r>
              <a:rPr lang="en-US"/>
              <a:t>But why do we exist?</a:t>
            </a:r>
            <a:endParaRPr/>
          </a:p>
          <a:p>
            <a:pPr marL="171450" lvl="0" indent="-171450" algn="l" rtl="0">
              <a:lnSpc>
                <a:spcPct val="100000"/>
              </a:lnSpc>
              <a:spcBef>
                <a:spcPts val="0"/>
              </a:spcBef>
              <a:spcAft>
                <a:spcPts val="0"/>
              </a:spcAft>
              <a:buClr>
                <a:schemeClr val="lt1"/>
              </a:buClr>
              <a:buSzPts val="1200"/>
              <a:buFont typeface="Arial"/>
              <a:buChar char="•"/>
            </a:pPr>
            <a:r>
              <a:rPr lang="en-US"/>
              <a:t>Because in energy we now face similar conditions as those examples we discussed in the private sector.</a:t>
            </a:r>
            <a:endParaRPr/>
          </a:p>
          <a:p>
            <a:pPr marL="171450" lvl="0" indent="-171450" algn="l" rtl="0">
              <a:lnSpc>
                <a:spcPct val="100000"/>
              </a:lnSpc>
              <a:spcBef>
                <a:spcPts val="0"/>
              </a:spcBef>
              <a:spcAft>
                <a:spcPts val="0"/>
              </a:spcAft>
              <a:buClr>
                <a:schemeClr val="lt1"/>
              </a:buClr>
              <a:buSzPts val="1200"/>
              <a:buFont typeface="Arial"/>
              <a:buChar char="•"/>
            </a:pPr>
            <a:r>
              <a:rPr lang="en-US"/>
              <a:t>We now must exist in an open source economy</a:t>
            </a:r>
            <a:endParaRPr/>
          </a:p>
          <a:p>
            <a:pPr marL="171450" lvl="0" indent="-95250" algn="l" rtl="0">
              <a:lnSpc>
                <a:spcPct val="100000"/>
              </a:lnSpc>
              <a:spcBef>
                <a:spcPts val="0"/>
              </a:spcBef>
              <a:spcAft>
                <a:spcPts val="0"/>
              </a:spcAft>
              <a:buClr>
                <a:schemeClr val="lt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1161" name="Google Shape;1161;g118fea77057_0_20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6</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12cdbb64838_0_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8" name="Google Shape;1168;g12cdbb64838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Source: </a:t>
            </a:r>
            <a:r>
              <a:rPr lang="en-US" u="sng">
                <a:solidFill>
                  <a:schemeClr val="hlink"/>
                </a:solidFill>
                <a:hlinkClick r:id="rId3"/>
              </a:rPr>
              <a:t>https://landscape.lfenergy.org/pages/members</a:t>
            </a:r>
            <a:r>
              <a:rPr lang="en-US"/>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2"/>
        <p:cNvGrpSpPr/>
        <p:nvPr/>
      </p:nvGrpSpPr>
      <p:grpSpPr>
        <a:xfrm>
          <a:off x="0" y="0"/>
          <a:ext cx="0" cy="0"/>
          <a:chOff x="0" y="0"/>
          <a:chExt cx="0" cy="0"/>
        </a:xfrm>
      </p:grpSpPr>
      <p:sp>
        <p:nvSpPr>
          <p:cNvPr id="1213" name="Google Shape;1213;g118fea77057_0_5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14" name="Google Shape;1214;g118fea77057_0_5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Plus another 3 by the end of the month.</a:t>
            </a:r>
            <a:endParaRPr/>
          </a:p>
        </p:txBody>
      </p:sp>
      <p:sp>
        <p:nvSpPr>
          <p:cNvPr id="1215" name="Google Shape;1215;g118fea77057_0_5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400"/>
              <a:buFont typeface="Arial"/>
              <a:buNone/>
            </a:pPr>
            <a:fld id="{00000000-1234-1234-1234-123412341234}" type="slidenum">
              <a:rPr lang="en-US" sz="1400" b="0" i="0" u="none" strike="noStrike" cap="none">
                <a:solidFill>
                  <a:srgbClr val="000000"/>
                </a:solidFill>
                <a:latin typeface="Arial"/>
                <a:ea typeface="Arial"/>
                <a:cs typeface="Arial"/>
                <a:sym typeface="Arial"/>
              </a:rPr>
              <a:t>8</a:t>
            </a:fld>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6"/>
        <p:cNvGrpSpPr/>
        <p:nvPr/>
      </p:nvGrpSpPr>
      <p:grpSpPr>
        <a:xfrm>
          <a:off x="0" y="0"/>
          <a:ext cx="0" cy="0"/>
          <a:chOff x="0" y="0"/>
          <a:chExt cx="0" cy="0"/>
        </a:xfrm>
      </p:grpSpPr>
      <p:sp>
        <p:nvSpPr>
          <p:cNvPr id="1237" name="Google Shape;1237;g118fea77057_0_5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38" name="Google Shape;1238;g118fea77057_0_5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Plus another 3 by the end of the month.</a:t>
            </a:r>
            <a:endParaRPr/>
          </a:p>
        </p:txBody>
      </p:sp>
      <p:sp>
        <p:nvSpPr>
          <p:cNvPr id="1239" name="Google Shape;1239;g118fea77057_0_5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3" Type="http://schemas.openxmlformats.org/officeDocument/2006/relationships/hyperlink" Target="https://lfenergy.org/" TargetMode="External"/><Relationship Id="rId2" Type="http://schemas.openxmlformats.org/officeDocument/2006/relationships/image" Target="../media/image6.png"/><Relationship Id="rId1" Type="http://schemas.openxmlformats.org/officeDocument/2006/relationships/slideMaster" Target="../slideMasters/slideMaster9.xml"/><Relationship Id="rId6" Type="http://schemas.openxmlformats.org/officeDocument/2006/relationships/image" Target="../media/image9.png"/><Relationship Id="rId5" Type="http://schemas.openxmlformats.org/officeDocument/2006/relationships/hyperlink" Target="https://lists.lfenergy.org/" TargetMode="External"/><Relationship Id="rId4" Type="http://schemas.openxmlformats.org/officeDocument/2006/relationships/hyperlink" Target="https://www.lfenergy.org/join/" TargetMode="Externa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3.png"/><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4.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5.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3" Type="http://schemas.openxmlformats.org/officeDocument/2006/relationships/hyperlink" Target="https://lfenergy.org/" TargetMode="External"/><Relationship Id="rId2" Type="http://schemas.openxmlformats.org/officeDocument/2006/relationships/image" Target="../media/image6.png"/><Relationship Id="rId1" Type="http://schemas.openxmlformats.org/officeDocument/2006/relationships/slideMaster" Target="../slideMasters/slideMaster19.xml"/><Relationship Id="rId6" Type="http://schemas.openxmlformats.org/officeDocument/2006/relationships/image" Target="../media/image9.png"/><Relationship Id="rId5" Type="http://schemas.openxmlformats.org/officeDocument/2006/relationships/hyperlink" Target="https://lists.lfenergy.org/" TargetMode="External"/><Relationship Id="rId4" Type="http://schemas.openxmlformats.org/officeDocument/2006/relationships/hyperlink" Target="https://www.lfenergy.org/join/" TargetMode="External"/></Relationships>
</file>

<file path=ppt/slideLayouts/_rels/slideLayout2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3" Type="http://schemas.openxmlformats.org/officeDocument/2006/relationships/hyperlink" Target="https://lfenergy.org/" TargetMode="External"/><Relationship Id="rId2" Type="http://schemas.openxmlformats.org/officeDocument/2006/relationships/image" Target="../media/image6.png"/><Relationship Id="rId1" Type="http://schemas.openxmlformats.org/officeDocument/2006/relationships/slideMaster" Target="../slideMasters/slideMaster20.xml"/><Relationship Id="rId6" Type="http://schemas.openxmlformats.org/officeDocument/2006/relationships/image" Target="../media/image9.png"/><Relationship Id="rId5" Type="http://schemas.openxmlformats.org/officeDocument/2006/relationships/hyperlink" Target="https://lists.lfenergy.org/" TargetMode="External"/><Relationship Id="rId4" Type="http://schemas.openxmlformats.org/officeDocument/2006/relationships/hyperlink" Target="https://www.lfenergy.org/join/"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2"/>
        <p:cNvGrpSpPr/>
        <p:nvPr/>
      </p:nvGrpSpPr>
      <p:grpSpPr>
        <a:xfrm>
          <a:off x="0" y="0"/>
          <a:ext cx="0" cy="0"/>
          <a:chOff x="0" y="0"/>
          <a:chExt cx="0" cy="0"/>
        </a:xfrm>
      </p:grpSpPr>
      <p:pic>
        <p:nvPicPr>
          <p:cNvPr id="13" name="Google Shape;13;p16"/>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14" name="Google Shape;14;p16"/>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42"/>
        <p:cNvGrpSpPr/>
        <p:nvPr/>
      </p:nvGrpSpPr>
      <p:grpSpPr>
        <a:xfrm>
          <a:off x="0" y="0"/>
          <a:ext cx="0" cy="0"/>
          <a:chOff x="0" y="0"/>
          <a:chExt cx="0" cy="0"/>
        </a:xfrm>
      </p:grpSpPr>
      <p:sp>
        <p:nvSpPr>
          <p:cNvPr id="43" name="Google Shape;43;p26"/>
          <p:cNvSpPr txBox="1">
            <a:spLocks noGrp="1"/>
          </p:cNvSpPr>
          <p:nvPr>
            <p:ph type="title"/>
          </p:nvPr>
        </p:nvSpPr>
        <p:spPr>
          <a:xfrm>
            <a:off x="457200" y="4353243"/>
            <a:ext cx="11247120" cy="2103120"/>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chemeClr val="lt1"/>
        </a:solidFill>
        <a:effectLst/>
      </p:bgPr>
    </p:bg>
    <p:spTree>
      <p:nvGrpSpPr>
        <p:cNvPr id="1" name="Shape 387"/>
        <p:cNvGrpSpPr/>
        <p:nvPr/>
      </p:nvGrpSpPr>
      <p:grpSpPr>
        <a:xfrm>
          <a:off x="0" y="0"/>
          <a:ext cx="0" cy="0"/>
          <a:chOff x="0" y="0"/>
          <a:chExt cx="0" cy="0"/>
        </a:xfrm>
      </p:grpSpPr>
      <p:sp>
        <p:nvSpPr>
          <p:cNvPr id="388" name="Google Shape;388;gcf07e9b0b2_1_510"/>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9" name="Google Shape;389;gcf07e9b0b2_1_510"/>
          <p:cNvSpPr txBox="1">
            <a:spLocks noGrp="1"/>
          </p:cNvSpPr>
          <p:nvPr>
            <p:ph type="body" idx="1"/>
          </p:nvPr>
        </p:nvSpPr>
        <p:spPr>
          <a:xfrm>
            <a:off x="457199" y="1920240"/>
            <a:ext cx="53034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0" name="Google Shape;390;gcf07e9b0b2_1_510"/>
          <p:cNvSpPr txBox="1">
            <a:spLocks noGrp="1"/>
          </p:cNvSpPr>
          <p:nvPr>
            <p:ph type="body" idx="2"/>
          </p:nvPr>
        </p:nvSpPr>
        <p:spPr>
          <a:xfrm>
            <a:off x="6428508" y="1920240"/>
            <a:ext cx="53034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1" name="Google Shape;391;gcf07e9b0b2_1_510"/>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392" name="Google Shape;392;gcf07e9b0b2_1_510"/>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chemeClr val="lt1"/>
        </a:solidFill>
        <a:effectLst/>
      </p:bgPr>
    </p:bg>
    <p:spTree>
      <p:nvGrpSpPr>
        <p:cNvPr id="1" name="Shape 393"/>
        <p:cNvGrpSpPr/>
        <p:nvPr/>
      </p:nvGrpSpPr>
      <p:grpSpPr>
        <a:xfrm>
          <a:off x="0" y="0"/>
          <a:ext cx="0" cy="0"/>
          <a:chOff x="0" y="0"/>
          <a:chExt cx="0" cy="0"/>
        </a:xfrm>
      </p:grpSpPr>
      <p:sp>
        <p:nvSpPr>
          <p:cNvPr id="394" name="Google Shape;394;gcf07e9b0b2_1_516"/>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95" name="Google Shape;395;gcf07e9b0b2_1_516"/>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396" name="Google Shape;396;gcf07e9b0b2_1_516"/>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397" name="Google Shape;397;gcf07e9b0b2_1_516"/>
          <p:cNvSpPr txBox="1">
            <a:spLocks noGrp="1"/>
          </p:cNvSpPr>
          <p:nvPr>
            <p:ph type="body" idx="1"/>
          </p:nvPr>
        </p:nvSpPr>
        <p:spPr>
          <a:xfrm>
            <a:off x="457199" y="1920240"/>
            <a:ext cx="32919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8" name="Google Shape;398;gcf07e9b0b2_1_516"/>
          <p:cNvSpPr txBox="1">
            <a:spLocks noGrp="1"/>
          </p:cNvSpPr>
          <p:nvPr>
            <p:ph type="body" idx="2"/>
          </p:nvPr>
        </p:nvSpPr>
        <p:spPr>
          <a:xfrm>
            <a:off x="4434840" y="1920240"/>
            <a:ext cx="32919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9" name="Google Shape;399;gcf07e9b0b2_1_516"/>
          <p:cNvSpPr txBox="1">
            <a:spLocks noGrp="1"/>
          </p:cNvSpPr>
          <p:nvPr>
            <p:ph type="body" idx="3"/>
          </p:nvPr>
        </p:nvSpPr>
        <p:spPr>
          <a:xfrm>
            <a:off x="8412480" y="1920240"/>
            <a:ext cx="32919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400"/>
        <p:cNvGrpSpPr/>
        <p:nvPr/>
      </p:nvGrpSpPr>
      <p:grpSpPr>
        <a:xfrm>
          <a:off x="0" y="0"/>
          <a:ext cx="0" cy="0"/>
          <a:chOff x="0" y="0"/>
          <a:chExt cx="0" cy="0"/>
        </a:xfrm>
      </p:grpSpPr>
      <p:sp>
        <p:nvSpPr>
          <p:cNvPr id="401" name="Google Shape;401;gcf07e9b0b2_1_523"/>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402" name="Google Shape;402;gcf07e9b0b2_1_523"/>
          <p:cNvSpPr txBox="1">
            <a:spLocks noGrp="1"/>
          </p:cNvSpPr>
          <p:nvPr>
            <p:ph type="body" idx="1"/>
          </p:nvPr>
        </p:nvSpPr>
        <p:spPr>
          <a:xfrm>
            <a:off x="457199" y="1920240"/>
            <a:ext cx="51678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3" name="Google Shape;403;gcf07e9b0b2_1_523"/>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lt1"/>
        </a:solidFill>
        <a:effectLst/>
      </p:bgPr>
    </p:bg>
    <p:spTree>
      <p:nvGrpSpPr>
        <p:cNvPr id="1" name="Shape 404"/>
        <p:cNvGrpSpPr/>
        <p:nvPr/>
      </p:nvGrpSpPr>
      <p:grpSpPr>
        <a:xfrm>
          <a:off x="0" y="0"/>
          <a:ext cx="0" cy="0"/>
          <a:chOff x="0" y="0"/>
          <a:chExt cx="0" cy="0"/>
        </a:xfrm>
      </p:grpSpPr>
      <p:sp>
        <p:nvSpPr>
          <p:cNvPr id="405" name="Google Shape;405;gcf07e9b0b2_1_527"/>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406" name="Google Shape;406;gcf07e9b0b2_1_527"/>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7" name="Google Shape;407;gcf07e9b0b2_1_527"/>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defRPr>
            </a:lvl1pPr>
            <a:lvl2pPr marL="914400" lvl="1" indent="-355600" algn="l">
              <a:lnSpc>
                <a:spcPct val="100000"/>
              </a:lnSpc>
              <a:spcBef>
                <a:spcPts val="1200"/>
              </a:spcBef>
              <a:spcAft>
                <a:spcPts val="0"/>
              </a:spcAft>
              <a:buClr>
                <a:schemeClr val="dk1"/>
              </a:buClr>
              <a:buSzPts val="2000"/>
              <a:buChar char="•"/>
              <a:defRPr>
                <a:solidFill>
                  <a:schemeClr val="dk1"/>
                </a:solidFill>
              </a:defRPr>
            </a:lvl2pPr>
            <a:lvl3pPr marL="1371600" lvl="2" indent="-355600" algn="l">
              <a:lnSpc>
                <a:spcPct val="100000"/>
              </a:lnSpc>
              <a:spcBef>
                <a:spcPts val="1200"/>
              </a:spcBef>
              <a:spcAft>
                <a:spcPts val="0"/>
              </a:spcAft>
              <a:buClr>
                <a:schemeClr val="dk1"/>
              </a:buClr>
              <a:buSzPts val="2000"/>
              <a:buChar char="•"/>
              <a:defRPr>
                <a:solidFill>
                  <a:schemeClr val="dk1"/>
                </a:solidFill>
              </a:defRPr>
            </a:lvl3pPr>
            <a:lvl4pPr marL="1828800" lvl="3" indent="-355600" algn="l">
              <a:lnSpc>
                <a:spcPct val="100000"/>
              </a:lnSpc>
              <a:spcBef>
                <a:spcPts val="1200"/>
              </a:spcBef>
              <a:spcAft>
                <a:spcPts val="0"/>
              </a:spcAft>
              <a:buClr>
                <a:schemeClr val="dk1"/>
              </a:buClr>
              <a:buSzPts val="2000"/>
              <a:buChar char="•"/>
              <a:defRPr>
                <a:solidFill>
                  <a:schemeClr val="dk1"/>
                </a:solidFill>
              </a:defRPr>
            </a:lvl4pPr>
            <a:lvl5pPr marL="2286000" lvl="4" indent="-355600" algn="l">
              <a:lnSpc>
                <a:spcPct val="100000"/>
              </a:lnSpc>
              <a:spcBef>
                <a:spcPts val="1200"/>
              </a:spcBef>
              <a:spcAft>
                <a:spcPts val="0"/>
              </a:spcAft>
              <a:buClr>
                <a:schemeClr val="dk1"/>
              </a:buClr>
              <a:buSzPts val="20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408"/>
        <p:cNvGrpSpPr/>
        <p:nvPr/>
      </p:nvGrpSpPr>
      <p:grpSpPr>
        <a:xfrm>
          <a:off x="0" y="0"/>
          <a:ext cx="0" cy="0"/>
          <a:chOff x="0" y="0"/>
          <a:chExt cx="0" cy="0"/>
        </a:xfrm>
      </p:grpSpPr>
      <p:sp>
        <p:nvSpPr>
          <p:cNvPr id="409" name="Google Shape;409;gcf07e9b0b2_1_531"/>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410" name="Google Shape;410;gcf07e9b0b2_1_531"/>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1" name="Google Shape;411;gcf07e9b0b2_1_531"/>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12"/>
        <p:cNvGrpSpPr/>
        <p:nvPr/>
      </p:nvGrpSpPr>
      <p:grpSpPr>
        <a:xfrm>
          <a:off x="0" y="0"/>
          <a:ext cx="0" cy="0"/>
          <a:chOff x="0" y="0"/>
          <a:chExt cx="0" cy="0"/>
        </a:xfrm>
      </p:grpSpPr>
      <p:sp>
        <p:nvSpPr>
          <p:cNvPr id="413" name="Google Shape;413;gcf07e9b0b2_1_535"/>
          <p:cNvSpPr txBox="1">
            <a:spLocks noGrp="1"/>
          </p:cNvSpPr>
          <p:nvPr>
            <p:ph type="title"/>
          </p:nvPr>
        </p:nvSpPr>
        <p:spPr>
          <a:xfrm>
            <a:off x="533401" y="873922"/>
            <a:ext cx="11115600" cy="513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18"/>
        <p:cNvGrpSpPr/>
        <p:nvPr/>
      </p:nvGrpSpPr>
      <p:grpSpPr>
        <a:xfrm>
          <a:off x="0" y="0"/>
          <a:ext cx="0" cy="0"/>
          <a:chOff x="0" y="0"/>
          <a:chExt cx="0" cy="0"/>
        </a:xfrm>
      </p:grpSpPr>
      <p:sp>
        <p:nvSpPr>
          <p:cNvPr id="419" name="Google Shape;419;g103351f427f_0_63"/>
          <p:cNvSpPr txBox="1">
            <a:spLocks noGrp="1"/>
          </p:cNvSpPr>
          <p:nvPr>
            <p:ph type="ctrTitle"/>
          </p:nvPr>
        </p:nvSpPr>
        <p:spPr>
          <a:xfrm>
            <a:off x="415611" y="992767"/>
            <a:ext cx="11360700" cy="27369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420" name="Google Shape;420;g103351f427f_0_63"/>
          <p:cNvSpPr txBox="1">
            <a:spLocks noGrp="1"/>
          </p:cNvSpPr>
          <p:nvPr>
            <p:ph type="subTitle" idx="1"/>
          </p:nvPr>
        </p:nvSpPr>
        <p:spPr>
          <a:xfrm>
            <a:off x="415600" y="3778833"/>
            <a:ext cx="11360700" cy="1056900"/>
          </a:xfrm>
          <a:prstGeom prst="rect">
            <a:avLst/>
          </a:prstGeom>
          <a:noFill/>
          <a:ln>
            <a:noFill/>
          </a:ln>
        </p:spPr>
        <p:txBody>
          <a:bodyPr spcFirstLastPara="1" wrap="square" lIns="122025" tIns="122025" rIns="122025" bIns="12202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421" name="Google Shape;421;g103351f427f_0_63"/>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422"/>
        <p:cNvGrpSpPr/>
        <p:nvPr/>
      </p:nvGrpSpPr>
      <p:grpSpPr>
        <a:xfrm>
          <a:off x="0" y="0"/>
          <a:ext cx="0" cy="0"/>
          <a:chOff x="0" y="0"/>
          <a:chExt cx="0" cy="0"/>
        </a:xfrm>
      </p:grpSpPr>
      <p:sp>
        <p:nvSpPr>
          <p:cNvPr id="423" name="Google Shape;423;g103351f427f_0_67"/>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424" name="Google Shape;424;g103351f427f_0_67"/>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425" name="Google Shape;425;g103351f427f_0_67"/>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26"/>
        <p:cNvGrpSpPr/>
        <p:nvPr/>
      </p:nvGrpSpPr>
      <p:grpSpPr>
        <a:xfrm>
          <a:off x="0" y="0"/>
          <a:ext cx="0" cy="0"/>
          <a:chOff x="0" y="0"/>
          <a:chExt cx="0" cy="0"/>
        </a:xfrm>
      </p:grpSpPr>
      <p:sp>
        <p:nvSpPr>
          <p:cNvPr id="427" name="Google Shape;427;g103351f427f_0_71"/>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428" name="Google Shape;428;g103351f427f_0_71"/>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29"/>
        <p:cNvGrpSpPr/>
        <p:nvPr/>
      </p:nvGrpSpPr>
      <p:grpSpPr>
        <a:xfrm>
          <a:off x="0" y="0"/>
          <a:ext cx="0" cy="0"/>
          <a:chOff x="0" y="0"/>
          <a:chExt cx="0" cy="0"/>
        </a:xfrm>
      </p:grpSpPr>
      <p:sp>
        <p:nvSpPr>
          <p:cNvPr id="430" name="Google Shape;430;g103351f427f_0_74"/>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chemeClr val="lt1"/>
        </a:solidFill>
        <a:effectLst/>
      </p:bgPr>
    </p:bg>
    <p:spTree>
      <p:nvGrpSpPr>
        <p:cNvPr id="1" name="Shape 44"/>
        <p:cNvGrpSpPr/>
        <p:nvPr/>
      </p:nvGrpSpPr>
      <p:grpSpPr>
        <a:xfrm>
          <a:off x="0" y="0"/>
          <a:ext cx="0" cy="0"/>
          <a:chOff x="0" y="0"/>
          <a:chExt cx="0" cy="0"/>
        </a:xfrm>
      </p:grpSpPr>
      <p:sp>
        <p:nvSpPr>
          <p:cNvPr id="45" name="Google Shape;45;p28"/>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8"/>
          <p:cNvSpPr txBox="1">
            <a:spLocks noGrp="1"/>
          </p:cNvSpPr>
          <p:nvPr>
            <p:ph type="body" idx="1"/>
          </p:nvPr>
        </p:nvSpPr>
        <p:spPr>
          <a:xfrm>
            <a:off x="457199" y="1920240"/>
            <a:ext cx="53035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8"/>
          <p:cNvSpPr txBox="1">
            <a:spLocks noGrp="1"/>
          </p:cNvSpPr>
          <p:nvPr>
            <p:ph type="body" idx="2"/>
          </p:nvPr>
        </p:nvSpPr>
        <p:spPr>
          <a:xfrm>
            <a:off x="6428508" y="1920240"/>
            <a:ext cx="53035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 name="Google Shape;48;p28"/>
          <p:cNvPicPr preferRelativeResize="0"/>
          <p:nvPr/>
        </p:nvPicPr>
        <p:blipFill rotWithShape="1">
          <a:blip r:embed="rId2">
            <a:alphaModFix/>
          </a:blip>
          <a:srcRect/>
          <a:stretch/>
        </p:blipFill>
        <p:spPr>
          <a:xfrm>
            <a:off x="10138186" y="6456363"/>
            <a:ext cx="1596614" cy="205740"/>
          </a:xfrm>
          <a:prstGeom prst="rect">
            <a:avLst/>
          </a:prstGeom>
          <a:noFill/>
          <a:ln>
            <a:noFill/>
          </a:ln>
        </p:spPr>
      </p:pic>
      <p:sp>
        <p:nvSpPr>
          <p:cNvPr id="49" name="Google Shape;49;p28"/>
          <p:cNvSpPr txBox="1"/>
          <p:nvPr/>
        </p:nvSpPr>
        <p:spPr>
          <a:xfrm>
            <a:off x="457200" y="6424581"/>
            <a:ext cx="2491067" cy="2693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1"/>
        <p:cNvGrpSpPr/>
        <p:nvPr/>
      </p:nvGrpSpPr>
      <p:grpSpPr>
        <a:xfrm>
          <a:off x="0" y="0"/>
          <a:ext cx="0" cy="0"/>
          <a:chOff x="0" y="0"/>
          <a:chExt cx="0" cy="0"/>
        </a:xfrm>
      </p:grpSpPr>
      <p:sp>
        <p:nvSpPr>
          <p:cNvPr id="432" name="Google Shape;432;g103351f427f_0_76"/>
          <p:cNvSpPr txBox="1">
            <a:spLocks noGrp="1"/>
          </p:cNvSpPr>
          <p:nvPr>
            <p:ph type="title"/>
          </p:nvPr>
        </p:nvSpPr>
        <p:spPr>
          <a:xfrm>
            <a:off x="415600" y="2867800"/>
            <a:ext cx="11360700" cy="1122300"/>
          </a:xfrm>
          <a:prstGeom prst="rect">
            <a:avLst/>
          </a:prstGeom>
          <a:noFill/>
          <a:ln>
            <a:noFill/>
          </a:ln>
        </p:spPr>
        <p:txBody>
          <a:bodyPr spcFirstLastPara="1" wrap="square" lIns="122025" tIns="122025" rIns="122025" bIns="1220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433" name="Google Shape;433;g103351f427f_0_76"/>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4"/>
        <p:cNvGrpSpPr/>
        <p:nvPr/>
      </p:nvGrpSpPr>
      <p:grpSpPr>
        <a:xfrm>
          <a:off x="0" y="0"/>
          <a:ext cx="0" cy="0"/>
          <a:chOff x="0" y="0"/>
          <a:chExt cx="0" cy="0"/>
        </a:xfrm>
      </p:grpSpPr>
      <p:sp>
        <p:nvSpPr>
          <p:cNvPr id="435" name="Google Shape;435;g103351f427f_0_79"/>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436" name="Google Shape;436;g103351f427f_0_79"/>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437" name="Google Shape;437;g103351f427f_0_7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38"/>
        <p:cNvGrpSpPr/>
        <p:nvPr/>
      </p:nvGrpSpPr>
      <p:grpSpPr>
        <a:xfrm>
          <a:off x="0" y="0"/>
          <a:ext cx="0" cy="0"/>
          <a:chOff x="0" y="0"/>
          <a:chExt cx="0" cy="0"/>
        </a:xfrm>
      </p:grpSpPr>
      <p:sp>
        <p:nvSpPr>
          <p:cNvPr id="439" name="Google Shape;439;g103351f427f_0_83"/>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440" name="Google Shape;440;g103351f427f_0_83"/>
          <p:cNvSpPr txBox="1">
            <a:spLocks noGrp="1"/>
          </p:cNvSpPr>
          <p:nvPr>
            <p:ph type="body" idx="1"/>
          </p:nvPr>
        </p:nvSpPr>
        <p:spPr>
          <a:xfrm>
            <a:off x="4156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441" name="Google Shape;441;g103351f427f_0_83"/>
          <p:cNvSpPr txBox="1">
            <a:spLocks noGrp="1"/>
          </p:cNvSpPr>
          <p:nvPr>
            <p:ph type="body" idx="2"/>
          </p:nvPr>
        </p:nvSpPr>
        <p:spPr>
          <a:xfrm>
            <a:off x="64432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442" name="Google Shape;442;g103351f427f_0_83"/>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3"/>
        <p:cNvGrpSpPr/>
        <p:nvPr/>
      </p:nvGrpSpPr>
      <p:grpSpPr>
        <a:xfrm>
          <a:off x="0" y="0"/>
          <a:ext cx="0" cy="0"/>
          <a:chOff x="0" y="0"/>
          <a:chExt cx="0" cy="0"/>
        </a:xfrm>
      </p:grpSpPr>
      <p:sp>
        <p:nvSpPr>
          <p:cNvPr id="444" name="Google Shape;444;g103351f427f_0_88"/>
          <p:cNvSpPr txBox="1">
            <a:spLocks noGrp="1"/>
          </p:cNvSpPr>
          <p:nvPr>
            <p:ph type="title"/>
          </p:nvPr>
        </p:nvSpPr>
        <p:spPr>
          <a:xfrm>
            <a:off x="415600" y="740800"/>
            <a:ext cx="3744000" cy="1007700"/>
          </a:xfrm>
          <a:prstGeom prst="rect">
            <a:avLst/>
          </a:prstGeom>
          <a:noFill/>
          <a:ln>
            <a:noFill/>
          </a:ln>
        </p:spPr>
        <p:txBody>
          <a:bodyPr spcFirstLastPara="1" wrap="square" lIns="122025" tIns="122025" rIns="122025" bIns="122025" anchor="b" anchorCtr="0">
            <a:no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445" name="Google Shape;445;g103351f427f_0_88"/>
          <p:cNvSpPr txBox="1">
            <a:spLocks noGrp="1"/>
          </p:cNvSpPr>
          <p:nvPr>
            <p:ph type="body" idx="1"/>
          </p:nvPr>
        </p:nvSpPr>
        <p:spPr>
          <a:xfrm>
            <a:off x="415600" y="1852800"/>
            <a:ext cx="3744000" cy="4239300"/>
          </a:xfrm>
          <a:prstGeom prst="rect">
            <a:avLst/>
          </a:prstGeom>
          <a:noFill/>
          <a:ln>
            <a:noFill/>
          </a:ln>
        </p:spPr>
        <p:txBody>
          <a:bodyPr spcFirstLastPara="1" wrap="square" lIns="122025" tIns="122025" rIns="122025" bIns="122025"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446" name="Google Shape;446;g103351f427f_0_88"/>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47"/>
        <p:cNvGrpSpPr/>
        <p:nvPr/>
      </p:nvGrpSpPr>
      <p:grpSpPr>
        <a:xfrm>
          <a:off x="0" y="0"/>
          <a:ext cx="0" cy="0"/>
          <a:chOff x="0" y="0"/>
          <a:chExt cx="0" cy="0"/>
        </a:xfrm>
      </p:grpSpPr>
      <p:sp>
        <p:nvSpPr>
          <p:cNvPr id="448" name="Google Shape;448;g103351f427f_0_92"/>
          <p:cNvSpPr txBox="1">
            <a:spLocks noGrp="1"/>
          </p:cNvSpPr>
          <p:nvPr>
            <p:ph type="title"/>
          </p:nvPr>
        </p:nvSpPr>
        <p:spPr>
          <a:xfrm>
            <a:off x="653667" y="600200"/>
            <a:ext cx="8490300" cy="5454300"/>
          </a:xfrm>
          <a:prstGeom prst="rect">
            <a:avLst/>
          </a:prstGeom>
          <a:noFill/>
          <a:ln>
            <a:noFill/>
          </a:ln>
        </p:spPr>
        <p:txBody>
          <a:bodyPr spcFirstLastPara="1" wrap="square" lIns="122025" tIns="122025" rIns="122025" bIns="122025" anchor="ctr" anchorCtr="0">
            <a:noAutofit/>
          </a:bodyPr>
          <a:lstStyle>
            <a:lvl1pPr lvl="0" algn="l" rtl="0">
              <a:lnSpc>
                <a:spcPct val="100000"/>
              </a:lnSpc>
              <a:spcBef>
                <a:spcPts val="0"/>
              </a:spcBef>
              <a:spcAft>
                <a:spcPts val="0"/>
              </a:spcAft>
              <a:buSzPts val="6400"/>
              <a:buNone/>
              <a:defRPr sz="6400"/>
            </a:lvl1pPr>
            <a:lvl2pPr lvl="1" algn="l" rtl="0">
              <a:lnSpc>
                <a:spcPct val="100000"/>
              </a:lnSpc>
              <a:spcBef>
                <a:spcPts val="0"/>
              </a:spcBef>
              <a:spcAft>
                <a:spcPts val="0"/>
              </a:spcAft>
              <a:buSzPts val="6400"/>
              <a:buNone/>
              <a:defRPr sz="6400"/>
            </a:lvl2pPr>
            <a:lvl3pPr lvl="2" algn="l" rtl="0">
              <a:lnSpc>
                <a:spcPct val="100000"/>
              </a:lnSpc>
              <a:spcBef>
                <a:spcPts val="0"/>
              </a:spcBef>
              <a:spcAft>
                <a:spcPts val="0"/>
              </a:spcAft>
              <a:buSzPts val="6400"/>
              <a:buNone/>
              <a:defRPr sz="6400"/>
            </a:lvl3pPr>
            <a:lvl4pPr lvl="3" algn="l" rtl="0">
              <a:lnSpc>
                <a:spcPct val="100000"/>
              </a:lnSpc>
              <a:spcBef>
                <a:spcPts val="0"/>
              </a:spcBef>
              <a:spcAft>
                <a:spcPts val="0"/>
              </a:spcAft>
              <a:buSzPts val="6400"/>
              <a:buNone/>
              <a:defRPr sz="6400"/>
            </a:lvl4pPr>
            <a:lvl5pPr lvl="4" algn="l" rtl="0">
              <a:lnSpc>
                <a:spcPct val="100000"/>
              </a:lnSpc>
              <a:spcBef>
                <a:spcPts val="0"/>
              </a:spcBef>
              <a:spcAft>
                <a:spcPts val="0"/>
              </a:spcAft>
              <a:buSzPts val="6400"/>
              <a:buNone/>
              <a:defRPr sz="6400"/>
            </a:lvl5pPr>
            <a:lvl6pPr lvl="5" algn="l" rtl="0">
              <a:lnSpc>
                <a:spcPct val="100000"/>
              </a:lnSpc>
              <a:spcBef>
                <a:spcPts val="0"/>
              </a:spcBef>
              <a:spcAft>
                <a:spcPts val="0"/>
              </a:spcAft>
              <a:buSzPts val="6400"/>
              <a:buNone/>
              <a:defRPr sz="6400"/>
            </a:lvl6pPr>
            <a:lvl7pPr lvl="6" algn="l" rtl="0">
              <a:lnSpc>
                <a:spcPct val="100000"/>
              </a:lnSpc>
              <a:spcBef>
                <a:spcPts val="0"/>
              </a:spcBef>
              <a:spcAft>
                <a:spcPts val="0"/>
              </a:spcAft>
              <a:buSzPts val="6400"/>
              <a:buNone/>
              <a:defRPr sz="6400"/>
            </a:lvl7pPr>
            <a:lvl8pPr lvl="7" algn="l" rtl="0">
              <a:lnSpc>
                <a:spcPct val="100000"/>
              </a:lnSpc>
              <a:spcBef>
                <a:spcPts val="0"/>
              </a:spcBef>
              <a:spcAft>
                <a:spcPts val="0"/>
              </a:spcAft>
              <a:buSzPts val="6400"/>
              <a:buNone/>
              <a:defRPr sz="6400"/>
            </a:lvl8pPr>
            <a:lvl9pPr lvl="8" algn="l" rtl="0">
              <a:lnSpc>
                <a:spcPct val="100000"/>
              </a:lnSpc>
              <a:spcBef>
                <a:spcPts val="0"/>
              </a:spcBef>
              <a:spcAft>
                <a:spcPts val="0"/>
              </a:spcAft>
              <a:buSzPts val="6400"/>
              <a:buNone/>
              <a:defRPr sz="6400"/>
            </a:lvl9pPr>
          </a:lstStyle>
          <a:p>
            <a:endParaRPr/>
          </a:p>
        </p:txBody>
      </p:sp>
      <p:sp>
        <p:nvSpPr>
          <p:cNvPr id="449" name="Google Shape;449;g103351f427f_0_92"/>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0"/>
        <p:cNvGrpSpPr/>
        <p:nvPr/>
      </p:nvGrpSpPr>
      <p:grpSpPr>
        <a:xfrm>
          <a:off x="0" y="0"/>
          <a:ext cx="0" cy="0"/>
          <a:chOff x="0" y="0"/>
          <a:chExt cx="0" cy="0"/>
        </a:xfrm>
      </p:grpSpPr>
      <p:sp>
        <p:nvSpPr>
          <p:cNvPr id="451" name="Google Shape;451;g103351f427f_0_95"/>
          <p:cNvSpPr/>
          <p:nvPr/>
        </p:nvSpPr>
        <p:spPr>
          <a:xfrm>
            <a:off x="6096000" y="-167"/>
            <a:ext cx="6096000" cy="6858000"/>
          </a:xfrm>
          <a:prstGeom prst="rect">
            <a:avLst/>
          </a:prstGeom>
          <a:solidFill>
            <a:schemeClr val="lt2"/>
          </a:solidFill>
          <a:ln>
            <a:noFill/>
          </a:ln>
        </p:spPr>
        <p:txBody>
          <a:bodyPr spcFirstLastPara="1" wrap="square" lIns="122025" tIns="122025" rIns="122025" bIns="122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g103351f427f_0_95"/>
          <p:cNvSpPr txBox="1">
            <a:spLocks noGrp="1"/>
          </p:cNvSpPr>
          <p:nvPr>
            <p:ph type="title"/>
          </p:nvPr>
        </p:nvSpPr>
        <p:spPr>
          <a:xfrm>
            <a:off x="354000" y="1644233"/>
            <a:ext cx="5393700" cy="19764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453" name="Google Shape;453;g103351f427f_0_95"/>
          <p:cNvSpPr txBox="1">
            <a:spLocks noGrp="1"/>
          </p:cNvSpPr>
          <p:nvPr>
            <p:ph type="subTitle" idx="1"/>
          </p:nvPr>
        </p:nvSpPr>
        <p:spPr>
          <a:xfrm>
            <a:off x="354000" y="3737433"/>
            <a:ext cx="5393700" cy="1646700"/>
          </a:xfrm>
          <a:prstGeom prst="rect">
            <a:avLst/>
          </a:prstGeom>
          <a:noFill/>
          <a:ln>
            <a:noFill/>
          </a:ln>
        </p:spPr>
        <p:txBody>
          <a:bodyPr spcFirstLastPara="1" wrap="square" lIns="122025" tIns="122025" rIns="122025" bIns="1220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54" name="Google Shape;454;g103351f427f_0_95"/>
          <p:cNvSpPr txBox="1">
            <a:spLocks noGrp="1"/>
          </p:cNvSpPr>
          <p:nvPr>
            <p:ph type="body" idx="2"/>
          </p:nvPr>
        </p:nvSpPr>
        <p:spPr>
          <a:xfrm>
            <a:off x="6586000" y="965433"/>
            <a:ext cx="5115900" cy="4926900"/>
          </a:xfrm>
          <a:prstGeom prst="rect">
            <a:avLst/>
          </a:prstGeom>
          <a:noFill/>
          <a:ln>
            <a:noFill/>
          </a:ln>
        </p:spPr>
        <p:txBody>
          <a:bodyPr spcFirstLastPara="1" wrap="square" lIns="122025" tIns="122025" rIns="122025" bIns="122025" anchor="ctr"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455" name="Google Shape;455;g103351f427f_0_95"/>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56"/>
        <p:cNvGrpSpPr/>
        <p:nvPr/>
      </p:nvGrpSpPr>
      <p:grpSpPr>
        <a:xfrm>
          <a:off x="0" y="0"/>
          <a:ext cx="0" cy="0"/>
          <a:chOff x="0" y="0"/>
          <a:chExt cx="0" cy="0"/>
        </a:xfrm>
      </p:grpSpPr>
      <p:sp>
        <p:nvSpPr>
          <p:cNvPr id="457" name="Google Shape;457;g103351f427f_0_101"/>
          <p:cNvSpPr txBox="1">
            <a:spLocks noGrp="1"/>
          </p:cNvSpPr>
          <p:nvPr>
            <p:ph type="body" idx="1"/>
          </p:nvPr>
        </p:nvSpPr>
        <p:spPr>
          <a:xfrm>
            <a:off x="415600" y="5640767"/>
            <a:ext cx="7998300" cy="806700"/>
          </a:xfrm>
          <a:prstGeom prst="rect">
            <a:avLst/>
          </a:prstGeom>
          <a:noFill/>
          <a:ln>
            <a:noFill/>
          </a:ln>
        </p:spPr>
        <p:txBody>
          <a:bodyPr spcFirstLastPara="1" wrap="square" lIns="122025" tIns="122025" rIns="122025" bIns="122025" anchor="ctr" anchorCtr="0">
            <a:noAutofit/>
          </a:bodyPr>
          <a:lstStyle>
            <a:lvl1pPr marL="457200" lvl="0" indent="-228600" algn="l" rtl="0">
              <a:lnSpc>
                <a:spcPct val="100000"/>
              </a:lnSpc>
              <a:spcBef>
                <a:spcPts val="0"/>
              </a:spcBef>
              <a:spcAft>
                <a:spcPts val="0"/>
              </a:spcAft>
              <a:buSzPts val="2400"/>
              <a:buNone/>
              <a:defRPr/>
            </a:lvl1pPr>
          </a:lstStyle>
          <a:p>
            <a:endParaRPr/>
          </a:p>
        </p:txBody>
      </p:sp>
      <p:sp>
        <p:nvSpPr>
          <p:cNvPr id="458" name="Google Shape;458;g103351f427f_0_101"/>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59"/>
        <p:cNvGrpSpPr/>
        <p:nvPr/>
      </p:nvGrpSpPr>
      <p:grpSpPr>
        <a:xfrm>
          <a:off x="0" y="0"/>
          <a:ext cx="0" cy="0"/>
          <a:chOff x="0" y="0"/>
          <a:chExt cx="0" cy="0"/>
        </a:xfrm>
      </p:grpSpPr>
      <p:sp>
        <p:nvSpPr>
          <p:cNvPr id="460" name="Google Shape;460;g103351f427f_0_104"/>
          <p:cNvSpPr txBox="1">
            <a:spLocks noGrp="1"/>
          </p:cNvSpPr>
          <p:nvPr>
            <p:ph type="title" hasCustomPrompt="1"/>
          </p:nvPr>
        </p:nvSpPr>
        <p:spPr>
          <a:xfrm>
            <a:off x="415600" y="1474833"/>
            <a:ext cx="11360700" cy="26181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16100"/>
              <a:buNone/>
              <a:defRPr sz="16100"/>
            </a:lvl1pPr>
            <a:lvl2pPr lvl="1" algn="ctr" rtl="0">
              <a:lnSpc>
                <a:spcPct val="100000"/>
              </a:lnSpc>
              <a:spcBef>
                <a:spcPts val="0"/>
              </a:spcBef>
              <a:spcAft>
                <a:spcPts val="0"/>
              </a:spcAft>
              <a:buSzPts val="16100"/>
              <a:buNone/>
              <a:defRPr sz="16100"/>
            </a:lvl2pPr>
            <a:lvl3pPr lvl="2" algn="ctr" rtl="0">
              <a:lnSpc>
                <a:spcPct val="100000"/>
              </a:lnSpc>
              <a:spcBef>
                <a:spcPts val="0"/>
              </a:spcBef>
              <a:spcAft>
                <a:spcPts val="0"/>
              </a:spcAft>
              <a:buSzPts val="16100"/>
              <a:buNone/>
              <a:defRPr sz="16100"/>
            </a:lvl3pPr>
            <a:lvl4pPr lvl="3" algn="ctr" rtl="0">
              <a:lnSpc>
                <a:spcPct val="100000"/>
              </a:lnSpc>
              <a:spcBef>
                <a:spcPts val="0"/>
              </a:spcBef>
              <a:spcAft>
                <a:spcPts val="0"/>
              </a:spcAft>
              <a:buSzPts val="16100"/>
              <a:buNone/>
              <a:defRPr sz="16100"/>
            </a:lvl4pPr>
            <a:lvl5pPr lvl="4" algn="ctr" rtl="0">
              <a:lnSpc>
                <a:spcPct val="100000"/>
              </a:lnSpc>
              <a:spcBef>
                <a:spcPts val="0"/>
              </a:spcBef>
              <a:spcAft>
                <a:spcPts val="0"/>
              </a:spcAft>
              <a:buSzPts val="16100"/>
              <a:buNone/>
              <a:defRPr sz="16100"/>
            </a:lvl5pPr>
            <a:lvl6pPr lvl="5" algn="ctr" rtl="0">
              <a:lnSpc>
                <a:spcPct val="100000"/>
              </a:lnSpc>
              <a:spcBef>
                <a:spcPts val="0"/>
              </a:spcBef>
              <a:spcAft>
                <a:spcPts val="0"/>
              </a:spcAft>
              <a:buSzPts val="16100"/>
              <a:buNone/>
              <a:defRPr sz="16100"/>
            </a:lvl6pPr>
            <a:lvl7pPr lvl="6" algn="ctr" rtl="0">
              <a:lnSpc>
                <a:spcPct val="100000"/>
              </a:lnSpc>
              <a:spcBef>
                <a:spcPts val="0"/>
              </a:spcBef>
              <a:spcAft>
                <a:spcPts val="0"/>
              </a:spcAft>
              <a:buSzPts val="16100"/>
              <a:buNone/>
              <a:defRPr sz="16100"/>
            </a:lvl7pPr>
            <a:lvl8pPr lvl="7" algn="ctr" rtl="0">
              <a:lnSpc>
                <a:spcPct val="100000"/>
              </a:lnSpc>
              <a:spcBef>
                <a:spcPts val="0"/>
              </a:spcBef>
              <a:spcAft>
                <a:spcPts val="0"/>
              </a:spcAft>
              <a:buSzPts val="16100"/>
              <a:buNone/>
              <a:defRPr sz="16100"/>
            </a:lvl8pPr>
            <a:lvl9pPr lvl="8" algn="ctr" rtl="0">
              <a:lnSpc>
                <a:spcPct val="100000"/>
              </a:lnSpc>
              <a:spcBef>
                <a:spcPts val="0"/>
              </a:spcBef>
              <a:spcAft>
                <a:spcPts val="0"/>
              </a:spcAft>
              <a:buSzPts val="16100"/>
              <a:buNone/>
              <a:defRPr sz="16100"/>
            </a:lvl9pPr>
          </a:lstStyle>
          <a:p>
            <a:r>
              <a:t>xx%</a:t>
            </a:r>
          </a:p>
        </p:txBody>
      </p:sp>
      <p:sp>
        <p:nvSpPr>
          <p:cNvPr id="461" name="Google Shape;461;g103351f427f_0_104"/>
          <p:cNvSpPr txBox="1">
            <a:spLocks noGrp="1"/>
          </p:cNvSpPr>
          <p:nvPr>
            <p:ph type="body" idx="1"/>
          </p:nvPr>
        </p:nvSpPr>
        <p:spPr>
          <a:xfrm>
            <a:off x="415600" y="4202967"/>
            <a:ext cx="11360700" cy="1734300"/>
          </a:xfrm>
          <a:prstGeom prst="rect">
            <a:avLst/>
          </a:prstGeom>
          <a:noFill/>
          <a:ln>
            <a:noFill/>
          </a:ln>
        </p:spPr>
        <p:txBody>
          <a:bodyPr spcFirstLastPara="1" wrap="square" lIns="122025" tIns="122025" rIns="122025" bIns="122025" anchor="t" anchorCtr="0">
            <a:noAutofit/>
          </a:bodyPr>
          <a:lstStyle>
            <a:lvl1pPr marL="457200" lvl="0" indent="-381000" algn="ctr" rtl="0">
              <a:lnSpc>
                <a:spcPct val="115000"/>
              </a:lnSpc>
              <a:spcBef>
                <a:spcPts val="0"/>
              </a:spcBef>
              <a:spcAft>
                <a:spcPts val="0"/>
              </a:spcAft>
              <a:buSzPts val="2400"/>
              <a:buChar char="●"/>
              <a:defRPr/>
            </a:lvl1pPr>
            <a:lvl2pPr marL="914400" lvl="1" indent="-349250" algn="ctr" rtl="0">
              <a:lnSpc>
                <a:spcPct val="115000"/>
              </a:lnSpc>
              <a:spcBef>
                <a:spcPts val="2100"/>
              </a:spcBef>
              <a:spcAft>
                <a:spcPts val="0"/>
              </a:spcAft>
              <a:buSzPts val="1900"/>
              <a:buChar char="○"/>
              <a:defRPr/>
            </a:lvl2pPr>
            <a:lvl3pPr marL="1371600" lvl="2" indent="-349250" algn="ctr" rtl="0">
              <a:lnSpc>
                <a:spcPct val="115000"/>
              </a:lnSpc>
              <a:spcBef>
                <a:spcPts val="2100"/>
              </a:spcBef>
              <a:spcAft>
                <a:spcPts val="0"/>
              </a:spcAft>
              <a:buSzPts val="1900"/>
              <a:buChar char="■"/>
              <a:defRPr/>
            </a:lvl3pPr>
            <a:lvl4pPr marL="1828800" lvl="3" indent="-349250" algn="ctr" rtl="0">
              <a:lnSpc>
                <a:spcPct val="115000"/>
              </a:lnSpc>
              <a:spcBef>
                <a:spcPts val="2100"/>
              </a:spcBef>
              <a:spcAft>
                <a:spcPts val="0"/>
              </a:spcAft>
              <a:buSzPts val="1900"/>
              <a:buChar char="●"/>
              <a:defRPr/>
            </a:lvl4pPr>
            <a:lvl5pPr marL="2286000" lvl="4" indent="-349250" algn="ctr" rtl="0">
              <a:lnSpc>
                <a:spcPct val="115000"/>
              </a:lnSpc>
              <a:spcBef>
                <a:spcPts val="2100"/>
              </a:spcBef>
              <a:spcAft>
                <a:spcPts val="0"/>
              </a:spcAft>
              <a:buSzPts val="1900"/>
              <a:buChar char="○"/>
              <a:defRPr/>
            </a:lvl5pPr>
            <a:lvl6pPr marL="2743200" lvl="5" indent="-349250" algn="ctr" rtl="0">
              <a:lnSpc>
                <a:spcPct val="115000"/>
              </a:lnSpc>
              <a:spcBef>
                <a:spcPts val="2100"/>
              </a:spcBef>
              <a:spcAft>
                <a:spcPts val="0"/>
              </a:spcAft>
              <a:buSzPts val="1900"/>
              <a:buChar char="■"/>
              <a:defRPr/>
            </a:lvl6pPr>
            <a:lvl7pPr marL="3200400" lvl="6" indent="-349250" algn="ctr" rtl="0">
              <a:lnSpc>
                <a:spcPct val="115000"/>
              </a:lnSpc>
              <a:spcBef>
                <a:spcPts val="2100"/>
              </a:spcBef>
              <a:spcAft>
                <a:spcPts val="0"/>
              </a:spcAft>
              <a:buSzPts val="1900"/>
              <a:buChar char="●"/>
              <a:defRPr/>
            </a:lvl7pPr>
            <a:lvl8pPr marL="3657600" lvl="7" indent="-349250" algn="ctr" rtl="0">
              <a:lnSpc>
                <a:spcPct val="115000"/>
              </a:lnSpc>
              <a:spcBef>
                <a:spcPts val="2100"/>
              </a:spcBef>
              <a:spcAft>
                <a:spcPts val="0"/>
              </a:spcAft>
              <a:buSzPts val="1900"/>
              <a:buChar char="○"/>
              <a:defRPr/>
            </a:lvl8pPr>
            <a:lvl9pPr marL="4114800" lvl="8" indent="-349250" algn="ctr" rtl="0">
              <a:lnSpc>
                <a:spcPct val="115000"/>
              </a:lnSpc>
              <a:spcBef>
                <a:spcPts val="2100"/>
              </a:spcBef>
              <a:spcAft>
                <a:spcPts val="2100"/>
              </a:spcAft>
              <a:buSzPts val="1900"/>
              <a:buChar char="■"/>
              <a:defRPr/>
            </a:lvl9pPr>
          </a:lstStyle>
          <a:p>
            <a:endParaRPr/>
          </a:p>
        </p:txBody>
      </p:sp>
      <p:sp>
        <p:nvSpPr>
          <p:cNvPr id="462" name="Google Shape;462;g103351f427f_0_104"/>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466"/>
        <p:cNvGrpSpPr/>
        <p:nvPr/>
      </p:nvGrpSpPr>
      <p:grpSpPr>
        <a:xfrm>
          <a:off x="0" y="0"/>
          <a:ext cx="0" cy="0"/>
          <a:chOff x="0" y="0"/>
          <a:chExt cx="0" cy="0"/>
        </a:xfrm>
      </p:grpSpPr>
      <p:pic>
        <p:nvPicPr>
          <p:cNvPr id="467" name="Google Shape;467;g1130fa95cc5_2_90"/>
          <p:cNvPicPr preferRelativeResize="0"/>
          <p:nvPr/>
        </p:nvPicPr>
        <p:blipFill>
          <a:blip r:embed="rId3">
            <a:alphaModFix/>
          </a:blip>
          <a:stretch>
            <a:fillRect/>
          </a:stretch>
        </p:blipFill>
        <p:spPr>
          <a:xfrm>
            <a:off x="4208833" y="4669606"/>
            <a:ext cx="3774333" cy="576894"/>
          </a:xfrm>
          <a:prstGeom prst="rect">
            <a:avLst/>
          </a:prstGeom>
          <a:noFill/>
          <a:ln>
            <a:noFill/>
          </a:ln>
        </p:spPr>
      </p:pic>
      <p:sp>
        <p:nvSpPr>
          <p:cNvPr id="468" name="Google Shape;468;g1130fa95cc5_2_90"/>
          <p:cNvSpPr txBox="1">
            <a:spLocks noGrp="1"/>
          </p:cNvSpPr>
          <p:nvPr>
            <p:ph type="ctrTitle"/>
          </p:nvPr>
        </p:nvSpPr>
        <p:spPr>
          <a:xfrm>
            <a:off x="1524000" y="1894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4400"/>
              <a:buFont typeface="Century Gothic"/>
              <a:buNone/>
              <a:defRPr sz="4400" b="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469"/>
        <p:cNvGrpSpPr/>
        <p:nvPr/>
      </p:nvGrpSpPr>
      <p:grpSpPr>
        <a:xfrm>
          <a:off x="0" y="0"/>
          <a:ext cx="0" cy="0"/>
          <a:chOff x="0" y="0"/>
          <a:chExt cx="0" cy="0"/>
        </a:xfrm>
      </p:grpSpPr>
      <p:pic>
        <p:nvPicPr>
          <p:cNvPr id="470" name="Google Shape;470;g1130fa95cc5_2_93"/>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471" name="Google Shape;471;g1130fa95cc5_2_93"/>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472" name="Google Shape;472;g1130fa95cc5_2_93"/>
          <p:cNvPicPr preferRelativeResize="0"/>
          <p:nvPr/>
        </p:nvPicPr>
        <p:blipFill rotWithShape="1">
          <a:blip r:embed="rId3">
            <a:alphaModFix/>
          </a:blip>
          <a:srcRect/>
          <a:stretch/>
        </p:blipFill>
        <p:spPr>
          <a:xfrm>
            <a:off x="457200" y="6470425"/>
            <a:ext cx="1954186" cy="251816"/>
          </a:xfrm>
          <a:prstGeom prst="rect">
            <a:avLst/>
          </a:prstGeom>
          <a:noFill/>
          <a:ln>
            <a:noFill/>
          </a:ln>
        </p:spPr>
      </p:pic>
      <p:sp>
        <p:nvSpPr>
          <p:cNvPr id="473" name="Google Shape;473;g1130fa95cc5_2_93"/>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474" name="Google Shape;474;g1130fa95cc5_2_93"/>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chemeClr val="lt1"/>
        </a:solidFill>
        <a:effectLst/>
      </p:bgPr>
    </p:bg>
    <p:spTree>
      <p:nvGrpSpPr>
        <p:cNvPr id="1" name="Shape 50"/>
        <p:cNvGrpSpPr/>
        <p:nvPr/>
      </p:nvGrpSpPr>
      <p:grpSpPr>
        <a:xfrm>
          <a:off x="0" y="0"/>
          <a:ext cx="0" cy="0"/>
          <a:chOff x="0" y="0"/>
          <a:chExt cx="0" cy="0"/>
        </a:xfrm>
      </p:grpSpPr>
      <p:sp>
        <p:nvSpPr>
          <p:cNvPr id="51" name="Google Shape;51;p29"/>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2" name="Google Shape;52;p29"/>
          <p:cNvCxnSpPr/>
          <p:nvPr/>
        </p:nvCxnSpPr>
        <p:spPr>
          <a:xfrm rot="10800000">
            <a:off x="4088447" y="1920240"/>
            <a:ext cx="0" cy="4526280"/>
          </a:xfrm>
          <a:prstGeom prst="straightConnector1">
            <a:avLst/>
          </a:prstGeom>
          <a:noFill/>
          <a:ln w="12700" cap="flat" cmpd="sng">
            <a:solidFill>
              <a:srgbClr val="0070C0"/>
            </a:solidFill>
            <a:prstDash val="solid"/>
            <a:miter lim="800000"/>
            <a:headEnd type="none" w="sm" len="sm"/>
            <a:tailEnd type="none" w="sm" len="sm"/>
          </a:ln>
        </p:spPr>
      </p:cxnSp>
      <p:cxnSp>
        <p:nvCxnSpPr>
          <p:cNvPr id="53" name="Google Shape;53;p29"/>
          <p:cNvCxnSpPr/>
          <p:nvPr/>
        </p:nvCxnSpPr>
        <p:spPr>
          <a:xfrm rot="10800000">
            <a:off x="8103553" y="1920240"/>
            <a:ext cx="0" cy="4526280"/>
          </a:xfrm>
          <a:prstGeom prst="straightConnector1">
            <a:avLst/>
          </a:prstGeom>
          <a:noFill/>
          <a:ln w="12700" cap="flat" cmpd="sng">
            <a:solidFill>
              <a:srgbClr val="0070C0"/>
            </a:solidFill>
            <a:prstDash val="solid"/>
            <a:miter lim="800000"/>
            <a:headEnd type="none" w="sm" len="sm"/>
            <a:tailEnd type="none" w="sm" len="sm"/>
          </a:ln>
        </p:spPr>
      </p:cxnSp>
      <p:sp>
        <p:nvSpPr>
          <p:cNvPr id="54" name="Google Shape;54;p29"/>
          <p:cNvSpPr txBox="1">
            <a:spLocks noGrp="1"/>
          </p:cNvSpPr>
          <p:nvPr>
            <p:ph type="body" idx="1"/>
          </p:nvPr>
        </p:nvSpPr>
        <p:spPr>
          <a:xfrm>
            <a:off x="457199" y="1920240"/>
            <a:ext cx="329184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9"/>
          <p:cNvSpPr txBox="1">
            <a:spLocks noGrp="1"/>
          </p:cNvSpPr>
          <p:nvPr>
            <p:ph type="body" idx="2"/>
          </p:nvPr>
        </p:nvSpPr>
        <p:spPr>
          <a:xfrm>
            <a:off x="4434840" y="1920240"/>
            <a:ext cx="329184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9"/>
          <p:cNvSpPr txBox="1">
            <a:spLocks noGrp="1"/>
          </p:cNvSpPr>
          <p:nvPr>
            <p:ph type="body" idx="3"/>
          </p:nvPr>
        </p:nvSpPr>
        <p:spPr>
          <a:xfrm>
            <a:off x="8412480" y="1920240"/>
            <a:ext cx="329184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475"/>
        <p:cNvGrpSpPr/>
        <p:nvPr/>
      </p:nvGrpSpPr>
      <p:grpSpPr>
        <a:xfrm>
          <a:off x="0" y="0"/>
          <a:ext cx="0" cy="0"/>
          <a:chOff x="0" y="0"/>
          <a:chExt cx="0" cy="0"/>
        </a:xfrm>
      </p:grpSpPr>
      <p:pic>
        <p:nvPicPr>
          <p:cNvPr id="476" name="Google Shape;476;g1130fa95cc5_2_99"/>
          <p:cNvPicPr preferRelativeResize="0"/>
          <p:nvPr/>
        </p:nvPicPr>
        <p:blipFill rotWithShape="1">
          <a:blip r:embed="rId2">
            <a:alphaModFix/>
          </a:blip>
          <a:srcRect b="78561"/>
          <a:stretch/>
        </p:blipFill>
        <p:spPr>
          <a:xfrm>
            <a:off x="0" y="-3"/>
            <a:ext cx="12192000" cy="1367300"/>
          </a:xfrm>
          <a:prstGeom prst="rect">
            <a:avLst/>
          </a:prstGeom>
          <a:noFill/>
          <a:ln>
            <a:noFill/>
          </a:ln>
        </p:spPr>
      </p:pic>
      <p:cxnSp>
        <p:nvCxnSpPr>
          <p:cNvPr id="477" name="Google Shape;477;g1130fa95cc5_2_99"/>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478" name="Google Shape;478;g1130fa95cc5_2_99"/>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479" name="Google Shape;479;g1130fa95cc5_2_99"/>
          <p:cNvSpPr txBox="1">
            <a:spLocks noGrp="1"/>
          </p:cNvSpPr>
          <p:nvPr>
            <p:ph type="body" idx="1"/>
          </p:nvPr>
        </p:nvSpPr>
        <p:spPr>
          <a:xfrm>
            <a:off x="457199"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80" name="Google Shape;480;g1130fa95cc5_2_99"/>
          <p:cNvSpPr txBox="1">
            <a:spLocks noGrp="1"/>
          </p:cNvSpPr>
          <p:nvPr>
            <p:ph type="body" idx="2"/>
          </p:nvPr>
        </p:nvSpPr>
        <p:spPr>
          <a:xfrm>
            <a:off x="4434840"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81" name="Google Shape;481;g1130fa95cc5_2_99"/>
          <p:cNvSpPr txBox="1">
            <a:spLocks noGrp="1"/>
          </p:cNvSpPr>
          <p:nvPr>
            <p:ph type="body" idx="3"/>
          </p:nvPr>
        </p:nvSpPr>
        <p:spPr>
          <a:xfrm>
            <a:off x="8412480"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482" name="Google Shape;482;g1130fa95cc5_2_99"/>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pic>
        <p:nvPicPr>
          <p:cNvPr id="483" name="Google Shape;483;g1130fa95cc5_2_99"/>
          <p:cNvPicPr preferRelativeResize="0"/>
          <p:nvPr/>
        </p:nvPicPr>
        <p:blipFill rotWithShape="1">
          <a:blip r:embed="rId3">
            <a:alphaModFix/>
          </a:blip>
          <a:srcRect/>
          <a:stretch/>
        </p:blipFill>
        <p:spPr>
          <a:xfrm>
            <a:off x="457200" y="6470425"/>
            <a:ext cx="1954186" cy="251816"/>
          </a:xfrm>
          <a:prstGeom prst="rect">
            <a:avLst/>
          </a:prstGeom>
          <a:noFill/>
          <a:ln>
            <a:noFill/>
          </a:ln>
        </p:spPr>
      </p:pic>
      <p:sp>
        <p:nvSpPr>
          <p:cNvPr id="484" name="Google Shape;484;g1130fa95cc5_2_99"/>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485" name="Google Shape;485;g1130fa95cc5_2_99"/>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486"/>
        <p:cNvGrpSpPr/>
        <p:nvPr/>
      </p:nvGrpSpPr>
      <p:grpSpPr>
        <a:xfrm>
          <a:off x="0" y="0"/>
          <a:ext cx="0" cy="0"/>
          <a:chOff x="0" y="0"/>
          <a:chExt cx="0" cy="0"/>
        </a:xfrm>
      </p:grpSpPr>
      <p:pic>
        <p:nvPicPr>
          <p:cNvPr id="487" name="Google Shape;487;g1130fa95cc5_2_110"/>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488" name="Google Shape;488;g1130fa95cc5_2_110"/>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489" name="Google Shape;489;g1130fa95cc5_2_110"/>
          <p:cNvSpPr txBox="1">
            <a:spLocks noGrp="1"/>
          </p:cNvSpPr>
          <p:nvPr>
            <p:ph type="body" idx="1"/>
          </p:nvPr>
        </p:nvSpPr>
        <p:spPr>
          <a:xfrm>
            <a:off x="457199" y="1920240"/>
            <a:ext cx="51675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490" name="Google Shape;490;g1130fa95cc5_2_110"/>
          <p:cNvSpPr txBox="1">
            <a:spLocks noGrp="1"/>
          </p:cNvSpPr>
          <p:nvPr>
            <p:ph type="title"/>
          </p:nvPr>
        </p:nvSpPr>
        <p:spPr>
          <a:xfrm>
            <a:off x="457200" y="457200"/>
            <a:ext cx="5167500" cy="490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491" name="Google Shape;491;g1130fa95cc5_2_110"/>
          <p:cNvPicPr preferRelativeResize="0"/>
          <p:nvPr/>
        </p:nvPicPr>
        <p:blipFill rotWithShape="1">
          <a:blip r:embed="rId3">
            <a:alphaModFix/>
          </a:blip>
          <a:srcRect/>
          <a:stretch/>
        </p:blipFill>
        <p:spPr>
          <a:xfrm>
            <a:off x="457200" y="6470425"/>
            <a:ext cx="1954186" cy="251816"/>
          </a:xfrm>
          <a:prstGeom prst="rect">
            <a:avLst/>
          </a:prstGeom>
          <a:noFill/>
          <a:ln>
            <a:noFill/>
          </a:ln>
        </p:spPr>
      </p:pic>
      <p:sp>
        <p:nvSpPr>
          <p:cNvPr id="492" name="Google Shape;492;g1130fa95cc5_2_110"/>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493" name="Google Shape;493;g1130fa95cc5_2_110"/>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4"/>
        <p:cNvGrpSpPr/>
        <p:nvPr/>
      </p:nvGrpSpPr>
      <p:grpSpPr>
        <a:xfrm>
          <a:off x="0" y="0"/>
          <a:ext cx="0" cy="0"/>
          <a:chOff x="0" y="0"/>
          <a:chExt cx="0" cy="0"/>
        </a:xfrm>
      </p:grpSpPr>
      <p:pic>
        <p:nvPicPr>
          <p:cNvPr id="495" name="Google Shape;495;g1130fa95cc5_2_118"/>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496" name="Google Shape;496;g1130fa95cc5_2_118"/>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pic>
        <p:nvPicPr>
          <p:cNvPr id="497" name="Google Shape;497;g1130fa95cc5_2_118"/>
          <p:cNvPicPr preferRelativeResize="0"/>
          <p:nvPr/>
        </p:nvPicPr>
        <p:blipFill rotWithShape="1">
          <a:blip r:embed="rId3">
            <a:alphaModFix/>
          </a:blip>
          <a:srcRect/>
          <a:stretch/>
        </p:blipFill>
        <p:spPr>
          <a:xfrm>
            <a:off x="457200" y="6470425"/>
            <a:ext cx="1954186" cy="251816"/>
          </a:xfrm>
          <a:prstGeom prst="rect">
            <a:avLst/>
          </a:prstGeom>
          <a:noFill/>
          <a:ln>
            <a:noFill/>
          </a:ln>
        </p:spPr>
      </p:pic>
      <p:sp>
        <p:nvSpPr>
          <p:cNvPr id="498" name="Google Shape;498;g1130fa95cc5_2_11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499" name="Google Shape;499;g1130fa95cc5_2_118"/>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0"/>
        <p:cNvGrpSpPr/>
        <p:nvPr/>
      </p:nvGrpSpPr>
      <p:grpSpPr>
        <a:xfrm>
          <a:off x="0" y="0"/>
          <a:ext cx="0" cy="0"/>
          <a:chOff x="0" y="0"/>
          <a:chExt cx="0" cy="0"/>
        </a:xfrm>
      </p:grpSpPr>
      <p:pic>
        <p:nvPicPr>
          <p:cNvPr id="501" name="Google Shape;501;g1130fa95cc5_2_124"/>
          <p:cNvPicPr preferRelativeResize="0"/>
          <p:nvPr/>
        </p:nvPicPr>
        <p:blipFill rotWithShape="1">
          <a:blip r:embed="rId2">
            <a:alphaModFix/>
          </a:blip>
          <a:srcRect/>
          <a:stretch/>
        </p:blipFill>
        <p:spPr>
          <a:xfrm>
            <a:off x="457200" y="6470425"/>
            <a:ext cx="1954186" cy="251816"/>
          </a:xfrm>
          <a:prstGeom prst="rect">
            <a:avLst/>
          </a:prstGeom>
          <a:noFill/>
          <a:ln>
            <a:noFill/>
          </a:ln>
        </p:spPr>
      </p:pic>
      <p:sp>
        <p:nvSpPr>
          <p:cNvPr id="502" name="Google Shape;502;g1130fa95cc5_2_124"/>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503" name="Google Shape;503;g1130fa95cc5_2_124"/>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4"/>
        <p:cNvGrpSpPr/>
        <p:nvPr/>
      </p:nvGrpSpPr>
      <p:grpSpPr>
        <a:xfrm>
          <a:off x="0" y="0"/>
          <a:ext cx="0" cy="0"/>
          <a:chOff x="0" y="0"/>
          <a:chExt cx="0" cy="0"/>
        </a:xfrm>
      </p:grpSpPr>
      <p:sp>
        <p:nvSpPr>
          <p:cNvPr id="505" name="Google Shape;505;g1130fa95cc5_2_128"/>
          <p:cNvSpPr txBox="1">
            <a:spLocks noGrp="1"/>
          </p:cNvSpPr>
          <p:nvPr>
            <p:ph type="title"/>
          </p:nvPr>
        </p:nvSpPr>
        <p:spPr>
          <a:xfrm>
            <a:off x="415600" y="2867800"/>
            <a:ext cx="11360700" cy="11223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506" name="Google Shape;506;g1130fa95cc5_2_12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pic>
        <p:nvPicPr>
          <p:cNvPr id="507" name="Google Shape;507;g1130fa95cc5_2_128"/>
          <p:cNvPicPr preferRelativeResize="0"/>
          <p:nvPr/>
        </p:nvPicPr>
        <p:blipFill rotWithShape="1">
          <a:blip r:embed="rId2">
            <a:alphaModFix/>
          </a:blip>
          <a:srcRect/>
          <a:stretch/>
        </p:blipFill>
        <p:spPr>
          <a:xfrm>
            <a:off x="457200" y="6470425"/>
            <a:ext cx="1954186" cy="251816"/>
          </a:xfrm>
          <a:prstGeom prst="rect">
            <a:avLst/>
          </a:prstGeom>
          <a:noFill/>
          <a:ln>
            <a:noFill/>
          </a:ln>
        </p:spPr>
      </p:pic>
      <p:sp>
        <p:nvSpPr>
          <p:cNvPr id="508" name="Google Shape;508;g1130fa95cc5_2_12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509" name="Google Shape;509;g1130fa95cc5_2_128"/>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Title">
  <p:cSld name="CUSTOM">
    <p:bg>
      <p:bgPr>
        <a:blipFill>
          <a:blip r:embed="rId2">
            <a:alphaModFix/>
          </a:blip>
          <a:stretch>
            <a:fillRect/>
          </a:stretch>
        </a:blipFill>
        <a:effectLst/>
      </p:bgPr>
    </p:bg>
    <p:spTree>
      <p:nvGrpSpPr>
        <p:cNvPr id="1" name="Shape 510"/>
        <p:cNvGrpSpPr/>
        <p:nvPr/>
      </p:nvGrpSpPr>
      <p:grpSpPr>
        <a:xfrm>
          <a:off x="0" y="0"/>
          <a:ext cx="0" cy="0"/>
          <a:chOff x="0" y="0"/>
          <a:chExt cx="0" cy="0"/>
        </a:xfrm>
      </p:grpSpPr>
      <p:sp>
        <p:nvSpPr>
          <p:cNvPr id="511" name="Google Shape;511;g1130fa95cc5_2_134"/>
          <p:cNvSpPr txBox="1">
            <a:spLocks noGrp="1"/>
          </p:cNvSpPr>
          <p:nvPr>
            <p:ph type="title"/>
          </p:nvPr>
        </p:nvSpPr>
        <p:spPr>
          <a:xfrm>
            <a:off x="642600" y="4092434"/>
            <a:ext cx="10906800" cy="6075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512" name="Google Shape;512;g1130fa95cc5_2_134"/>
          <p:cNvPicPr preferRelativeResize="0"/>
          <p:nvPr/>
        </p:nvPicPr>
        <p:blipFill>
          <a:blip r:embed="rId3">
            <a:alphaModFix/>
          </a:blip>
          <a:stretch>
            <a:fillRect/>
          </a:stretch>
        </p:blipFill>
        <p:spPr>
          <a:xfrm>
            <a:off x="1780433" y="2430139"/>
            <a:ext cx="8744468" cy="11455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Further Information">
  <p:cSld name="CUSTOM_1">
    <p:bg>
      <p:bgPr>
        <a:blipFill>
          <a:blip r:embed="rId2">
            <a:alphaModFix/>
          </a:blip>
          <a:stretch>
            <a:fillRect/>
          </a:stretch>
        </a:blipFill>
        <a:effectLst/>
      </p:bgPr>
    </p:bg>
    <p:spTree>
      <p:nvGrpSpPr>
        <p:cNvPr id="1" name="Shape 513"/>
        <p:cNvGrpSpPr/>
        <p:nvPr/>
      </p:nvGrpSpPr>
      <p:grpSpPr>
        <a:xfrm>
          <a:off x="0" y="0"/>
          <a:ext cx="0" cy="0"/>
          <a:chOff x="0" y="0"/>
          <a:chExt cx="0" cy="0"/>
        </a:xfrm>
      </p:grpSpPr>
      <p:sp>
        <p:nvSpPr>
          <p:cNvPr id="514" name="Google Shape;514;g1130fa95cc5_2_137"/>
          <p:cNvSpPr txBox="1"/>
          <p:nvPr/>
        </p:nvSpPr>
        <p:spPr>
          <a:xfrm>
            <a:off x="623959" y="571583"/>
            <a:ext cx="10934100" cy="935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6400">
                <a:solidFill>
                  <a:srgbClr val="FFFFFF"/>
                </a:solidFill>
                <a:latin typeface="Century Gothic"/>
                <a:ea typeface="Century Gothic"/>
                <a:cs typeface="Century Gothic"/>
                <a:sym typeface="Century Gothic"/>
              </a:rPr>
              <a:t>For Further Information</a:t>
            </a:r>
            <a:endParaRPr sz="6400">
              <a:solidFill>
                <a:srgbClr val="FFFFFF"/>
              </a:solidFill>
              <a:latin typeface="Century Gothic"/>
              <a:ea typeface="Century Gothic"/>
              <a:cs typeface="Century Gothic"/>
              <a:sym typeface="Century Gothic"/>
            </a:endParaRPr>
          </a:p>
        </p:txBody>
      </p:sp>
      <p:sp>
        <p:nvSpPr>
          <p:cNvPr id="515" name="Google Shape;515;g1130fa95cc5_2_137"/>
          <p:cNvSpPr txBox="1"/>
          <p:nvPr/>
        </p:nvSpPr>
        <p:spPr>
          <a:xfrm>
            <a:off x="662933" y="2494437"/>
            <a:ext cx="5331900" cy="166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US" sz="2800" b="1" i="0" u="none" strike="noStrike" cap="none">
                <a:solidFill>
                  <a:srgbClr val="FFFFFF"/>
                </a:solidFill>
                <a:latin typeface="Century Gothic"/>
                <a:ea typeface="Century Gothic"/>
                <a:cs typeface="Century Gothic"/>
                <a:sym typeface="Century Gothic"/>
              </a:rPr>
              <a:t>Shuli Goodman</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900"/>
              <a:buFont typeface="Arial"/>
              <a:buNone/>
            </a:pPr>
            <a:r>
              <a:rPr lang="en-US" sz="2300" b="0" i="0" u="none" strike="noStrike" cap="none">
                <a:solidFill>
                  <a:srgbClr val="FFFFFF"/>
                </a:solidFill>
                <a:latin typeface="Century Gothic"/>
                <a:ea typeface="Century Gothic"/>
                <a:cs typeface="Century Gothic"/>
                <a:sym typeface="Century Gothic"/>
              </a:rPr>
              <a:t>Executive Director</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Linux Foundation Energy</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sgoodman@lfenergy.org</a:t>
            </a:r>
            <a:endParaRPr sz="2800" b="0" i="0" u="none" strike="noStrike" cap="none">
              <a:solidFill>
                <a:srgbClr val="FFFFFF"/>
              </a:solidFill>
              <a:latin typeface="Century Gothic"/>
              <a:ea typeface="Century Gothic"/>
              <a:cs typeface="Century Gothic"/>
              <a:sym typeface="Century Gothic"/>
            </a:endParaRPr>
          </a:p>
        </p:txBody>
      </p:sp>
      <p:sp>
        <p:nvSpPr>
          <p:cNvPr id="516" name="Google Shape;516;g1130fa95cc5_2_137"/>
          <p:cNvSpPr txBox="1"/>
          <p:nvPr/>
        </p:nvSpPr>
        <p:spPr>
          <a:xfrm>
            <a:off x="662933" y="4464745"/>
            <a:ext cx="6449100" cy="1976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Our Website: </a:t>
            </a:r>
            <a:r>
              <a:rPr lang="en-US" sz="2000" b="0" i="0" u="sng" strike="noStrike" cap="none">
                <a:solidFill>
                  <a:srgbClr val="FFFFFF"/>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https://lfenergy.org</a:t>
            </a:r>
            <a:r>
              <a:rPr lang="en-US" sz="2000" b="0" i="0" u="none" strike="noStrike" cap="none">
                <a:solidFill>
                  <a:srgbClr val="FFFFFF"/>
                </a:solidFill>
                <a:latin typeface="Century Gothic"/>
                <a:ea typeface="Century Gothic"/>
                <a:cs typeface="Century Gothic"/>
                <a:sym typeface="Century Gothic"/>
              </a:rPr>
              <a:t> </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Membership:</a:t>
            </a:r>
            <a:r>
              <a:rPr lang="en-US" sz="2000" u="sng">
                <a:solidFill>
                  <a:srgbClr val="FFFFFF"/>
                </a:solidFill>
                <a:latin typeface="Century Gothic"/>
                <a:ea typeface="Century Gothic"/>
                <a:cs typeface="Century Gothic"/>
                <a:sym typeface="Century Gothic"/>
              </a:rPr>
              <a:t> </a:t>
            </a:r>
            <a:r>
              <a:rPr lang="en-US" sz="2000" u="sng">
                <a:solidFill>
                  <a:srgbClr val="FFFFF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https://www.lfenergy.org</a:t>
            </a:r>
            <a:r>
              <a:rPr lang="en-US" sz="2000" b="0" i="0" u="sng" strike="noStrike" cap="none">
                <a:solidFill>
                  <a:srgbClr val="FFFFF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/join</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Mailing Lists: </a:t>
            </a:r>
            <a:r>
              <a:rPr lang="en-US" sz="2000" b="0" i="0" u="sng" strike="noStrike" cap="none">
                <a:solidFill>
                  <a:srgbClr val="FFFFFF"/>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https://lists.lfenergy.org</a:t>
            </a:r>
            <a:endParaRPr sz="2000">
              <a:solidFill>
                <a:srgbClr val="FFFFFF"/>
              </a:solidFill>
              <a:latin typeface="Century Gothic"/>
              <a:ea typeface="Century Gothic"/>
              <a:cs typeface="Century Gothic"/>
              <a:sym typeface="Century Gothic"/>
            </a:endParaRPr>
          </a:p>
          <a:p>
            <a:pPr marL="0" lvl="0" indent="0" algn="l" rtl="0">
              <a:lnSpc>
                <a:spcPct val="115000"/>
              </a:lnSpc>
              <a:spcBef>
                <a:spcPts val="1100"/>
              </a:spcBef>
              <a:spcAft>
                <a:spcPts val="0"/>
              </a:spcAft>
              <a:buClr>
                <a:srgbClr val="000000"/>
              </a:buClr>
              <a:buSzPts val="2000"/>
              <a:buFont typeface="Arial"/>
              <a:buNone/>
            </a:pPr>
            <a:r>
              <a:rPr lang="en-US" sz="2000">
                <a:solidFill>
                  <a:srgbClr val="FFFFFF"/>
                </a:solidFill>
                <a:latin typeface="Century Gothic"/>
                <a:ea typeface="Century Gothic"/>
                <a:cs typeface="Century Gothic"/>
                <a:sym typeface="Century Gothic"/>
              </a:rPr>
              <a:t>Our Wiki: </a:t>
            </a:r>
            <a:r>
              <a:rPr lang="en-US" sz="2000" u="sng">
                <a:solidFill>
                  <a:srgbClr val="FFFFFF"/>
                </a:solidFill>
                <a:latin typeface="Century Gothic"/>
                <a:ea typeface="Century Gothic"/>
                <a:cs typeface="Century Gothic"/>
                <a:sym typeface="Century Gothic"/>
              </a:rPr>
              <a:t>https://wiki.lfenergy.org </a:t>
            </a:r>
            <a:endParaRPr sz="2000">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endParaRPr sz="2000">
              <a:solidFill>
                <a:srgbClr val="FFFFFF"/>
              </a:solidFill>
              <a:latin typeface="Century Gothic"/>
              <a:ea typeface="Century Gothic"/>
              <a:cs typeface="Century Gothic"/>
              <a:sym typeface="Century Gothic"/>
            </a:endParaRPr>
          </a:p>
        </p:txBody>
      </p:sp>
      <p:pic>
        <p:nvPicPr>
          <p:cNvPr id="517" name="Google Shape;517;g1130fa95cc5_2_137"/>
          <p:cNvPicPr preferRelativeResize="0"/>
          <p:nvPr/>
        </p:nvPicPr>
        <p:blipFill rotWithShape="1">
          <a:blip r:embed="rId6">
            <a:alphaModFix/>
          </a:blip>
          <a:srcRect/>
          <a:stretch/>
        </p:blipFill>
        <p:spPr>
          <a:xfrm>
            <a:off x="8208583" y="5907989"/>
            <a:ext cx="3620207" cy="479025"/>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_Custom Layout">
  <p:cSld name="2_Custom Layout">
    <p:bg>
      <p:bgPr>
        <a:blipFill>
          <a:blip r:embed="rId2">
            <a:alphaModFix/>
          </a:blip>
          <a:stretch>
            <a:fillRect/>
          </a:stretch>
        </a:blipFill>
        <a:effectLst/>
      </p:bgPr>
    </p:bg>
    <p:spTree>
      <p:nvGrpSpPr>
        <p:cNvPr id="1" name="Shape 518"/>
        <p:cNvGrpSpPr/>
        <p:nvPr/>
      </p:nvGrpSpPr>
      <p:grpSpPr>
        <a:xfrm>
          <a:off x="0" y="0"/>
          <a:ext cx="0" cy="0"/>
          <a:chOff x="0" y="0"/>
          <a:chExt cx="0" cy="0"/>
        </a:xfrm>
      </p:grpSpPr>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522"/>
        <p:cNvGrpSpPr/>
        <p:nvPr/>
      </p:nvGrpSpPr>
      <p:grpSpPr>
        <a:xfrm>
          <a:off x="0" y="0"/>
          <a:ext cx="0" cy="0"/>
          <a:chOff x="0" y="0"/>
          <a:chExt cx="0" cy="0"/>
        </a:xfrm>
      </p:grpSpPr>
      <p:sp>
        <p:nvSpPr>
          <p:cNvPr id="523" name="Google Shape;523;g118fea77057_0_245"/>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24" name="Google Shape;524;g118fea77057_0_245"/>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rgbClr val="434343"/>
              </a:buClr>
              <a:buSzPts val="1800"/>
              <a:buChar char="•"/>
              <a:defRPr/>
            </a:lvl6pPr>
            <a:lvl7pPr marL="3200400" lvl="6" indent="-342900" algn="l" rtl="0">
              <a:lnSpc>
                <a:spcPct val="90000"/>
              </a:lnSpc>
              <a:spcBef>
                <a:spcPts val="500"/>
              </a:spcBef>
              <a:spcAft>
                <a:spcPts val="0"/>
              </a:spcAft>
              <a:buClr>
                <a:srgbClr val="434343"/>
              </a:buClr>
              <a:buSzPts val="1800"/>
              <a:buChar char="•"/>
              <a:defRPr/>
            </a:lvl7pPr>
            <a:lvl8pPr marL="3657600" lvl="7" indent="-342900" algn="l" rtl="0">
              <a:lnSpc>
                <a:spcPct val="90000"/>
              </a:lnSpc>
              <a:spcBef>
                <a:spcPts val="500"/>
              </a:spcBef>
              <a:spcAft>
                <a:spcPts val="0"/>
              </a:spcAft>
              <a:buClr>
                <a:srgbClr val="434343"/>
              </a:buClr>
              <a:buSzPts val="1800"/>
              <a:buChar char="•"/>
              <a:defRPr/>
            </a:lvl8pPr>
            <a:lvl9pPr marL="4114800" lvl="8" indent="-342900" algn="l" rtl="0">
              <a:lnSpc>
                <a:spcPct val="90000"/>
              </a:lnSpc>
              <a:spcBef>
                <a:spcPts val="500"/>
              </a:spcBef>
              <a:spcAft>
                <a:spcPts val="0"/>
              </a:spcAft>
              <a:buClr>
                <a:srgbClr val="434343"/>
              </a:buClr>
              <a:buSzPts val="1800"/>
              <a:buChar char="•"/>
              <a:defRPr/>
            </a:lvl9pPr>
          </a:lstStyle>
          <a:p>
            <a:endParaRPr/>
          </a:p>
        </p:txBody>
      </p:sp>
      <p:pic>
        <p:nvPicPr>
          <p:cNvPr id="525" name="Google Shape;525;g118fea77057_0_245"/>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526" name="Google Shape;526;g118fea77057_0_245"/>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27"/>
        <p:cNvGrpSpPr/>
        <p:nvPr/>
      </p:nvGrpSpPr>
      <p:grpSpPr>
        <a:xfrm>
          <a:off x="0" y="0"/>
          <a:ext cx="0" cy="0"/>
          <a:chOff x="0" y="0"/>
          <a:chExt cx="0" cy="0"/>
        </a:xfrm>
      </p:grpSpPr>
      <p:sp>
        <p:nvSpPr>
          <p:cNvPr id="528" name="Google Shape;528;g118fea77057_0_250"/>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529" name="Google Shape;529;g118fea77057_0_250"/>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530" name="Google Shape;530;g118fea77057_0_250"/>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57"/>
        <p:cNvGrpSpPr/>
        <p:nvPr/>
      </p:nvGrpSpPr>
      <p:grpSpPr>
        <a:xfrm>
          <a:off x="0" y="0"/>
          <a:ext cx="0" cy="0"/>
          <a:chOff x="0" y="0"/>
          <a:chExt cx="0" cy="0"/>
        </a:xfrm>
      </p:grpSpPr>
      <p:sp>
        <p:nvSpPr>
          <p:cNvPr id="58" name="Google Shape;58;p30"/>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59" name="Google Shape;59;p30"/>
          <p:cNvSpPr txBox="1">
            <a:spLocks noGrp="1"/>
          </p:cNvSpPr>
          <p:nvPr>
            <p:ph type="body" idx="1"/>
          </p:nvPr>
        </p:nvSpPr>
        <p:spPr>
          <a:xfrm>
            <a:off x="457199" y="1920240"/>
            <a:ext cx="5167746"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0"/>
          <p:cNvSpPr txBox="1">
            <a:spLocks noGrp="1"/>
          </p:cNvSpPr>
          <p:nvPr>
            <p:ph type="title"/>
          </p:nvPr>
        </p:nvSpPr>
        <p:spPr>
          <a:xfrm>
            <a:off x="457200" y="457200"/>
            <a:ext cx="5167745"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531"/>
        <p:cNvGrpSpPr/>
        <p:nvPr/>
      </p:nvGrpSpPr>
      <p:grpSpPr>
        <a:xfrm>
          <a:off x="0" y="0"/>
          <a:ext cx="0" cy="0"/>
          <a:chOff x="0" y="0"/>
          <a:chExt cx="0" cy="0"/>
        </a:xfrm>
      </p:grpSpPr>
      <p:sp>
        <p:nvSpPr>
          <p:cNvPr id="532" name="Google Shape;532;g118fea77057_0_254"/>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533" name="Google Shape;533;g118fea77057_0_254"/>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534" name="Google Shape;534;g118fea77057_0_254"/>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535"/>
        <p:cNvGrpSpPr/>
        <p:nvPr/>
      </p:nvGrpSpPr>
      <p:grpSpPr>
        <a:xfrm>
          <a:off x="0" y="0"/>
          <a:ext cx="0" cy="0"/>
          <a:chOff x="0" y="0"/>
          <a:chExt cx="0" cy="0"/>
        </a:xfrm>
      </p:grpSpPr>
      <p:sp>
        <p:nvSpPr>
          <p:cNvPr id="536" name="Google Shape;536;g118fea77057_0_258"/>
          <p:cNvSpPr txBox="1">
            <a:spLocks noGrp="1"/>
          </p:cNvSpPr>
          <p:nvPr>
            <p:ph type="ctrTitle"/>
          </p:nvPr>
        </p:nvSpPr>
        <p:spPr>
          <a:xfrm>
            <a:off x="1524000" y="2656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9ADE"/>
              </a:buClr>
              <a:buSzPts val="4400"/>
              <a:buFont typeface="Century Gothic"/>
              <a:buNone/>
              <a:defRPr sz="4400" b="0">
                <a:solidFill>
                  <a:srgbClr val="009ADE"/>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537" name="Google Shape;537;g118fea77057_0_258"/>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8"/>
        <p:cNvGrpSpPr/>
        <p:nvPr/>
      </p:nvGrpSpPr>
      <p:grpSpPr>
        <a:xfrm>
          <a:off x="0" y="0"/>
          <a:ext cx="0" cy="0"/>
          <a:chOff x="0" y="0"/>
          <a:chExt cx="0" cy="0"/>
        </a:xfrm>
      </p:grpSpPr>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539"/>
        <p:cNvGrpSpPr/>
        <p:nvPr/>
      </p:nvGrpSpPr>
      <p:grpSpPr>
        <a:xfrm>
          <a:off x="0" y="0"/>
          <a:ext cx="0" cy="0"/>
          <a:chOff x="0" y="0"/>
          <a:chExt cx="0" cy="0"/>
        </a:xfrm>
      </p:grpSpPr>
      <p:sp>
        <p:nvSpPr>
          <p:cNvPr id="540" name="Google Shape;540;g118fea77057_0_262"/>
          <p:cNvSpPr>
            <a:spLocks noGrp="1"/>
          </p:cNvSpPr>
          <p:nvPr>
            <p:ph type="pic" idx="2"/>
          </p:nvPr>
        </p:nvSpPr>
        <p:spPr>
          <a:xfrm>
            <a:off x="6096000" y="0"/>
            <a:ext cx="6096000" cy="6858000"/>
          </a:xfrm>
          <a:prstGeom prst="rect">
            <a:avLst/>
          </a:prstGeom>
          <a:solidFill>
            <a:srgbClr val="FEFEFE"/>
          </a:solidFill>
          <a:ln>
            <a:noFill/>
          </a:ln>
        </p:spPr>
      </p:sp>
      <p:sp>
        <p:nvSpPr>
          <p:cNvPr id="541" name="Google Shape;541;g118fea77057_0_262"/>
          <p:cNvSpPr txBox="1">
            <a:spLocks noGrp="1"/>
          </p:cNvSpPr>
          <p:nvPr>
            <p:ph type="body" idx="1"/>
          </p:nvPr>
        </p:nvSpPr>
        <p:spPr>
          <a:xfrm>
            <a:off x="457199" y="1615440"/>
            <a:ext cx="51678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542" name="Google Shape;542;g118fea77057_0_262"/>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543" name="Google Shape;543;g118fea77057_0_262"/>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544" name="Google Shape;544;g118fea77057_0_262"/>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545"/>
        <p:cNvGrpSpPr/>
        <p:nvPr/>
      </p:nvGrpSpPr>
      <p:grpSpPr>
        <a:xfrm>
          <a:off x="0" y="0"/>
          <a:ext cx="0" cy="0"/>
          <a:chOff x="0" y="0"/>
          <a:chExt cx="0" cy="0"/>
        </a:xfrm>
      </p:grpSpPr>
      <p:sp>
        <p:nvSpPr>
          <p:cNvPr id="546" name="Google Shape;546;g118fea77057_0_268"/>
          <p:cNvSpPr>
            <a:spLocks noGrp="1"/>
          </p:cNvSpPr>
          <p:nvPr>
            <p:ph type="pic" idx="2"/>
          </p:nvPr>
        </p:nvSpPr>
        <p:spPr>
          <a:xfrm>
            <a:off x="0" y="2192138"/>
            <a:ext cx="12192000" cy="4665900"/>
          </a:xfrm>
          <a:prstGeom prst="rect">
            <a:avLst/>
          </a:prstGeom>
          <a:noFill/>
          <a:ln>
            <a:noFill/>
          </a:ln>
        </p:spPr>
      </p:sp>
      <p:pic>
        <p:nvPicPr>
          <p:cNvPr id="547" name="Google Shape;547;g118fea77057_0_268" descr="A picture containing drawing, table&#10;&#10;Description automatically generated"/>
          <p:cNvPicPr preferRelativeResize="0"/>
          <p:nvPr/>
        </p:nvPicPr>
        <p:blipFill rotWithShape="1">
          <a:blip r:embed="rId2">
            <a:alphaModFix/>
          </a:blip>
          <a:srcRect/>
          <a:stretch/>
        </p:blipFill>
        <p:spPr>
          <a:xfrm>
            <a:off x="2229604" y="2938271"/>
            <a:ext cx="7732788" cy="981458"/>
          </a:xfrm>
          <a:prstGeom prst="rect">
            <a:avLst/>
          </a:prstGeom>
          <a:noFill/>
          <a:ln>
            <a:noFill/>
          </a:ln>
        </p:spPr>
      </p:pic>
      <p:pic>
        <p:nvPicPr>
          <p:cNvPr id="548" name="Google Shape;548;g118fea77057_0_268" descr="A picture containing drawing, table&#10;&#10;Description automatically generated"/>
          <p:cNvPicPr preferRelativeResize="0"/>
          <p:nvPr/>
        </p:nvPicPr>
        <p:blipFill rotWithShape="1">
          <a:blip r:embed="rId2">
            <a:alphaModFix/>
          </a:blip>
          <a:srcRect/>
          <a:stretch/>
        </p:blipFill>
        <p:spPr>
          <a:xfrm>
            <a:off x="116189" y="655299"/>
            <a:ext cx="7732788" cy="981458"/>
          </a:xfrm>
          <a:prstGeom prst="rect">
            <a:avLst/>
          </a:prstGeom>
          <a:noFill/>
          <a:ln>
            <a:noFill/>
          </a:ln>
        </p:spPr>
      </p:pic>
      <p:pic>
        <p:nvPicPr>
          <p:cNvPr id="549" name="Google Shape;549;g118fea77057_0_268"/>
          <p:cNvPicPr preferRelativeResize="0"/>
          <p:nvPr/>
        </p:nvPicPr>
        <p:blipFill rotWithShape="1">
          <a:blip r:embed="rId3">
            <a:alphaModFix/>
          </a:blip>
          <a:srcRect/>
          <a:stretch/>
        </p:blipFill>
        <p:spPr>
          <a:xfrm>
            <a:off x="457200" y="6442546"/>
            <a:ext cx="1954183" cy="251816"/>
          </a:xfrm>
          <a:prstGeom prst="rect">
            <a:avLst/>
          </a:prstGeom>
          <a:noFill/>
          <a:ln>
            <a:noFill/>
          </a:ln>
        </p:spPr>
      </p:pic>
      <p:sp>
        <p:nvSpPr>
          <p:cNvPr id="550" name="Google Shape;550;g118fea77057_0_268"/>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551"/>
        <p:cNvGrpSpPr/>
        <p:nvPr/>
      </p:nvGrpSpPr>
      <p:grpSpPr>
        <a:xfrm>
          <a:off x="0" y="0"/>
          <a:ext cx="0" cy="0"/>
          <a:chOff x="0" y="0"/>
          <a:chExt cx="0" cy="0"/>
        </a:xfrm>
      </p:grpSpPr>
      <p:pic>
        <p:nvPicPr>
          <p:cNvPr id="552" name="Google Shape;552;g118fea77057_0_274"/>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553" name="Google Shape;553;g118fea77057_0_274"/>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554"/>
        <p:cNvGrpSpPr/>
        <p:nvPr/>
      </p:nvGrpSpPr>
      <p:grpSpPr>
        <a:xfrm>
          <a:off x="0" y="0"/>
          <a:ext cx="0" cy="0"/>
          <a:chOff x="0" y="0"/>
          <a:chExt cx="0" cy="0"/>
        </a:xfrm>
      </p:grpSpPr>
      <p:sp>
        <p:nvSpPr>
          <p:cNvPr id="555" name="Google Shape;555;g118fea77057_0_277"/>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556" name="Google Shape;556;g118fea77057_0_277"/>
          <p:cNvSpPr txBox="1">
            <a:spLocks noGrp="1"/>
          </p:cNvSpPr>
          <p:nvPr>
            <p:ph type="title"/>
          </p:nvPr>
        </p:nvSpPr>
        <p:spPr>
          <a:xfrm>
            <a:off x="457200" y="457200"/>
            <a:ext cx="7793400" cy="973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57" name="Google Shape;557;g118fea77057_0_277"/>
          <p:cNvSpPr>
            <a:spLocks noGrp="1"/>
          </p:cNvSpPr>
          <p:nvPr>
            <p:ph type="pic" idx="2"/>
          </p:nvPr>
        </p:nvSpPr>
        <p:spPr>
          <a:xfrm>
            <a:off x="0" y="1430819"/>
            <a:ext cx="12192000" cy="4764900"/>
          </a:xfrm>
          <a:prstGeom prst="rect">
            <a:avLst/>
          </a:prstGeom>
          <a:noFill/>
          <a:ln>
            <a:noFill/>
          </a:ln>
        </p:spPr>
      </p:sp>
      <p:pic>
        <p:nvPicPr>
          <p:cNvPr id="558" name="Google Shape;558;g118fea77057_0_277"/>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559" name="Google Shape;559;g118fea77057_0_277"/>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560"/>
        <p:cNvGrpSpPr/>
        <p:nvPr/>
      </p:nvGrpSpPr>
      <p:grpSpPr>
        <a:xfrm>
          <a:off x="0" y="0"/>
          <a:ext cx="0" cy="0"/>
          <a:chOff x="0" y="0"/>
          <a:chExt cx="0" cy="0"/>
        </a:xfrm>
      </p:grpSpPr>
      <p:sp>
        <p:nvSpPr>
          <p:cNvPr id="561" name="Google Shape;561;g118fea77057_0_283"/>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562" name="Google Shape;562;g118fea77057_0_283"/>
          <p:cNvCxnSpPr/>
          <p:nvPr/>
        </p:nvCxnSpPr>
        <p:spPr>
          <a:xfrm rot="10800000">
            <a:off x="4088447" y="13867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563" name="Google Shape;563;g118fea77057_0_283"/>
          <p:cNvCxnSpPr/>
          <p:nvPr/>
        </p:nvCxnSpPr>
        <p:spPr>
          <a:xfrm rot="10800000">
            <a:off x="8103553" y="13867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564" name="Google Shape;564;g118fea77057_0_283"/>
          <p:cNvSpPr txBox="1">
            <a:spLocks noGrp="1"/>
          </p:cNvSpPr>
          <p:nvPr>
            <p:ph type="body" idx="1"/>
          </p:nvPr>
        </p:nvSpPr>
        <p:spPr>
          <a:xfrm>
            <a:off x="457199" y="1386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5" name="Google Shape;565;g118fea77057_0_283"/>
          <p:cNvSpPr txBox="1">
            <a:spLocks noGrp="1"/>
          </p:cNvSpPr>
          <p:nvPr>
            <p:ph type="body" idx="2"/>
          </p:nvPr>
        </p:nvSpPr>
        <p:spPr>
          <a:xfrm>
            <a:off x="4434840" y="1386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66" name="Google Shape;566;g118fea77057_0_283"/>
          <p:cNvSpPr txBox="1">
            <a:spLocks noGrp="1"/>
          </p:cNvSpPr>
          <p:nvPr>
            <p:ph type="body" idx="3"/>
          </p:nvPr>
        </p:nvSpPr>
        <p:spPr>
          <a:xfrm>
            <a:off x="8412480" y="1386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567" name="Google Shape;567;g118fea77057_0_283"/>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568" name="Google Shape;568;g118fea77057_0_283"/>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569"/>
        <p:cNvGrpSpPr/>
        <p:nvPr/>
      </p:nvGrpSpPr>
      <p:grpSpPr>
        <a:xfrm>
          <a:off x="0" y="0"/>
          <a:ext cx="0" cy="0"/>
          <a:chOff x="0" y="0"/>
          <a:chExt cx="0" cy="0"/>
        </a:xfrm>
      </p:grpSpPr>
      <p:sp>
        <p:nvSpPr>
          <p:cNvPr id="570" name="Google Shape;570;g118fea77057_0_292"/>
          <p:cNvSpPr>
            <a:spLocks noGrp="1"/>
          </p:cNvSpPr>
          <p:nvPr>
            <p:ph type="pic" idx="2"/>
          </p:nvPr>
        </p:nvSpPr>
        <p:spPr>
          <a:xfrm>
            <a:off x="6096000" y="0"/>
            <a:ext cx="6096000" cy="6858000"/>
          </a:xfrm>
          <a:prstGeom prst="rect">
            <a:avLst/>
          </a:prstGeom>
          <a:solidFill>
            <a:srgbClr val="FEFEFE"/>
          </a:solidFill>
          <a:ln>
            <a:noFill/>
          </a:ln>
        </p:spPr>
      </p:sp>
      <p:sp>
        <p:nvSpPr>
          <p:cNvPr id="571" name="Google Shape;571;g118fea77057_0_292"/>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572" name="Google Shape;572;g118fea77057_0_292"/>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pic>
        <p:nvPicPr>
          <p:cNvPr id="573" name="Google Shape;573;g118fea77057_0_292"/>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574" name="Google Shape;574;g118fea77057_0_292"/>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578"/>
        <p:cNvGrpSpPr/>
        <p:nvPr/>
      </p:nvGrpSpPr>
      <p:grpSpPr>
        <a:xfrm>
          <a:off x="0" y="0"/>
          <a:ext cx="0" cy="0"/>
          <a:chOff x="0" y="0"/>
          <a:chExt cx="0" cy="0"/>
        </a:xfrm>
      </p:grpSpPr>
      <p:sp>
        <p:nvSpPr>
          <p:cNvPr id="579" name="Google Shape;579;g118fea77057_0_301"/>
          <p:cNvSpPr>
            <a:spLocks noGrp="1"/>
          </p:cNvSpPr>
          <p:nvPr>
            <p:ph type="pic" idx="2"/>
          </p:nvPr>
        </p:nvSpPr>
        <p:spPr>
          <a:xfrm>
            <a:off x="6096000" y="0"/>
            <a:ext cx="6096000" cy="6858000"/>
          </a:xfrm>
          <a:prstGeom prst="rect">
            <a:avLst/>
          </a:prstGeom>
          <a:solidFill>
            <a:srgbClr val="7F7F7F"/>
          </a:solidFill>
          <a:ln>
            <a:noFill/>
          </a:ln>
        </p:spPr>
      </p:sp>
      <p:sp>
        <p:nvSpPr>
          <p:cNvPr id="580" name="Google Shape;580;g118fea77057_0_301"/>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581" name="Google Shape;581;g118fea77057_0_301"/>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lt1"/>
        </a:solidFill>
        <a:effectLst/>
      </p:bgPr>
    </p:bg>
    <p:spTree>
      <p:nvGrpSpPr>
        <p:cNvPr id="1" name="Shape 61"/>
        <p:cNvGrpSpPr/>
        <p:nvPr/>
      </p:nvGrpSpPr>
      <p:grpSpPr>
        <a:xfrm>
          <a:off x="0" y="0"/>
          <a:ext cx="0" cy="0"/>
          <a:chOff x="0" y="0"/>
          <a:chExt cx="0" cy="0"/>
        </a:xfrm>
      </p:grpSpPr>
      <p:sp>
        <p:nvSpPr>
          <p:cNvPr id="62" name="Google Shape;62;p31"/>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63" name="Google Shape;63;p31"/>
          <p:cNvSpPr txBox="1">
            <a:spLocks noGrp="1"/>
          </p:cNvSpPr>
          <p:nvPr>
            <p:ph type="body" idx="1"/>
          </p:nvPr>
        </p:nvSpPr>
        <p:spPr>
          <a:xfrm>
            <a:off x="6858000" y="457200"/>
            <a:ext cx="4572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24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31"/>
          <p:cNvSpPr txBox="1">
            <a:spLocks noGrp="1"/>
          </p:cNvSpPr>
          <p:nvPr>
            <p:ph type="body" idx="3"/>
          </p:nvPr>
        </p:nvSpPr>
        <p:spPr>
          <a:xfrm>
            <a:off x="1280612" y="457200"/>
            <a:ext cx="3429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1200"/>
              </a:spcBef>
              <a:spcAft>
                <a:spcPts val="0"/>
              </a:spcAft>
              <a:buClr>
                <a:schemeClr val="dk1"/>
              </a:buClr>
              <a:buSzPts val="2400"/>
              <a:buChar char="•"/>
              <a:defRPr>
                <a:solidFill>
                  <a:schemeClr val="dk1"/>
                </a:solidFill>
              </a:defRPr>
            </a:lvl1pPr>
            <a:lvl2pPr marL="914400" lvl="1" indent="-355600" algn="l">
              <a:lnSpc>
                <a:spcPct val="100000"/>
              </a:lnSpc>
              <a:spcBef>
                <a:spcPts val="1200"/>
              </a:spcBef>
              <a:spcAft>
                <a:spcPts val="0"/>
              </a:spcAft>
              <a:buClr>
                <a:schemeClr val="dk1"/>
              </a:buClr>
              <a:buSzPts val="2000"/>
              <a:buChar char="•"/>
              <a:defRPr>
                <a:solidFill>
                  <a:schemeClr val="dk1"/>
                </a:solidFill>
              </a:defRPr>
            </a:lvl2pPr>
            <a:lvl3pPr marL="1371600" lvl="2" indent="-355600" algn="l">
              <a:lnSpc>
                <a:spcPct val="100000"/>
              </a:lnSpc>
              <a:spcBef>
                <a:spcPts val="1200"/>
              </a:spcBef>
              <a:spcAft>
                <a:spcPts val="0"/>
              </a:spcAft>
              <a:buClr>
                <a:schemeClr val="dk1"/>
              </a:buClr>
              <a:buSzPts val="2000"/>
              <a:buChar char="•"/>
              <a:defRPr>
                <a:solidFill>
                  <a:schemeClr val="dk1"/>
                </a:solidFill>
              </a:defRPr>
            </a:lvl3pPr>
            <a:lvl4pPr marL="1828800" lvl="3" indent="-355600" algn="l">
              <a:lnSpc>
                <a:spcPct val="100000"/>
              </a:lnSpc>
              <a:spcBef>
                <a:spcPts val="1200"/>
              </a:spcBef>
              <a:spcAft>
                <a:spcPts val="0"/>
              </a:spcAft>
              <a:buClr>
                <a:schemeClr val="dk1"/>
              </a:buClr>
              <a:buSzPts val="2000"/>
              <a:buChar char="•"/>
              <a:defRPr>
                <a:solidFill>
                  <a:schemeClr val="dk1"/>
                </a:solidFill>
              </a:defRPr>
            </a:lvl4pPr>
            <a:lvl5pPr marL="2286000" lvl="4" indent="-355600" algn="l">
              <a:lnSpc>
                <a:spcPct val="100000"/>
              </a:lnSpc>
              <a:spcBef>
                <a:spcPts val="1200"/>
              </a:spcBef>
              <a:spcAft>
                <a:spcPts val="0"/>
              </a:spcAft>
              <a:buClr>
                <a:schemeClr val="dk1"/>
              </a:buClr>
              <a:buSzPts val="20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582"/>
        <p:cNvGrpSpPr/>
        <p:nvPr/>
      </p:nvGrpSpPr>
      <p:grpSpPr>
        <a:xfrm>
          <a:off x="0" y="0"/>
          <a:ext cx="0" cy="0"/>
          <a:chOff x="0" y="0"/>
          <a:chExt cx="0" cy="0"/>
        </a:xfrm>
      </p:grpSpPr>
      <p:sp>
        <p:nvSpPr>
          <p:cNvPr id="583" name="Google Shape;583;g118fea77057_0_305"/>
          <p:cNvSpPr>
            <a:spLocks noGrp="1"/>
          </p:cNvSpPr>
          <p:nvPr>
            <p:ph type="pic" idx="2"/>
          </p:nvPr>
        </p:nvSpPr>
        <p:spPr>
          <a:xfrm>
            <a:off x="6096000" y="0"/>
            <a:ext cx="6096000" cy="6858000"/>
          </a:xfrm>
          <a:prstGeom prst="rect">
            <a:avLst/>
          </a:prstGeom>
          <a:solidFill>
            <a:srgbClr val="7F7F7F"/>
          </a:solidFill>
          <a:ln>
            <a:noFill/>
          </a:ln>
        </p:spPr>
      </p:sp>
      <p:sp>
        <p:nvSpPr>
          <p:cNvPr id="584" name="Google Shape;584;g118fea77057_0_305"/>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585" name="Google Shape;585;g118fea77057_0_305"/>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90"/>
        <p:cNvGrpSpPr/>
        <p:nvPr/>
      </p:nvGrpSpPr>
      <p:grpSpPr>
        <a:xfrm>
          <a:off x="0" y="0"/>
          <a:ext cx="0" cy="0"/>
          <a:chOff x="0" y="0"/>
          <a:chExt cx="0" cy="0"/>
        </a:xfrm>
      </p:grpSpPr>
      <p:sp>
        <p:nvSpPr>
          <p:cNvPr id="591" name="Google Shape;591;g118fea77057_0_571"/>
          <p:cNvSpPr txBox="1">
            <a:spLocks noGrp="1"/>
          </p:cNvSpPr>
          <p:nvPr>
            <p:ph type="ctrTitle"/>
          </p:nvPr>
        </p:nvSpPr>
        <p:spPr>
          <a:xfrm>
            <a:off x="415611" y="992767"/>
            <a:ext cx="11360700" cy="27369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592" name="Google Shape;592;g118fea77057_0_571"/>
          <p:cNvSpPr txBox="1">
            <a:spLocks noGrp="1"/>
          </p:cNvSpPr>
          <p:nvPr>
            <p:ph type="subTitle" idx="1"/>
          </p:nvPr>
        </p:nvSpPr>
        <p:spPr>
          <a:xfrm>
            <a:off x="415600" y="3778833"/>
            <a:ext cx="11360700" cy="1056900"/>
          </a:xfrm>
          <a:prstGeom prst="rect">
            <a:avLst/>
          </a:prstGeom>
          <a:noFill/>
          <a:ln>
            <a:noFill/>
          </a:ln>
        </p:spPr>
        <p:txBody>
          <a:bodyPr spcFirstLastPara="1" wrap="square" lIns="122025" tIns="122025" rIns="122025" bIns="12202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593" name="Google Shape;593;g118fea77057_0_571"/>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594"/>
        <p:cNvGrpSpPr/>
        <p:nvPr/>
      </p:nvGrpSpPr>
      <p:grpSpPr>
        <a:xfrm>
          <a:off x="0" y="0"/>
          <a:ext cx="0" cy="0"/>
          <a:chOff x="0" y="0"/>
          <a:chExt cx="0" cy="0"/>
        </a:xfrm>
      </p:grpSpPr>
      <p:sp>
        <p:nvSpPr>
          <p:cNvPr id="595" name="Google Shape;595;g118fea77057_0_575"/>
          <p:cNvSpPr txBox="1">
            <a:spLocks noGrp="1"/>
          </p:cNvSpPr>
          <p:nvPr>
            <p:ph type="title"/>
          </p:nvPr>
        </p:nvSpPr>
        <p:spPr>
          <a:xfrm>
            <a:off x="616944" y="501268"/>
            <a:ext cx="108735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596" name="Google Shape;596;g118fea77057_0_575"/>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597" name="Google Shape;597;g118fea77057_0_575"/>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598" name="Google Shape;598;g118fea77057_0_575"/>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9"/>
        <p:cNvGrpSpPr/>
        <p:nvPr/>
      </p:nvGrpSpPr>
      <p:grpSpPr>
        <a:xfrm>
          <a:off x="0" y="0"/>
          <a:ext cx="0" cy="0"/>
          <a:chOff x="0" y="0"/>
          <a:chExt cx="0" cy="0"/>
        </a:xfrm>
      </p:grpSpPr>
      <p:sp>
        <p:nvSpPr>
          <p:cNvPr id="600" name="Google Shape;600;g118fea77057_0_580"/>
          <p:cNvSpPr txBox="1">
            <a:spLocks noGrp="1"/>
          </p:cNvSpPr>
          <p:nvPr>
            <p:ph type="title"/>
          </p:nvPr>
        </p:nvSpPr>
        <p:spPr>
          <a:xfrm>
            <a:off x="415600" y="2867800"/>
            <a:ext cx="11360700" cy="1122300"/>
          </a:xfrm>
          <a:prstGeom prst="rect">
            <a:avLst/>
          </a:prstGeom>
          <a:noFill/>
          <a:ln>
            <a:noFill/>
          </a:ln>
        </p:spPr>
        <p:txBody>
          <a:bodyPr spcFirstLastPara="1" wrap="square" lIns="122025" tIns="122025" rIns="122025" bIns="1220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601" name="Google Shape;601;g118fea77057_0_580"/>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02"/>
        <p:cNvGrpSpPr/>
        <p:nvPr/>
      </p:nvGrpSpPr>
      <p:grpSpPr>
        <a:xfrm>
          <a:off x="0" y="0"/>
          <a:ext cx="0" cy="0"/>
          <a:chOff x="0" y="0"/>
          <a:chExt cx="0" cy="0"/>
        </a:xfrm>
      </p:grpSpPr>
      <p:sp>
        <p:nvSpPr>
          <p:cNvPr id="603" name="Google Shape;603;g118fea77057_0_583"/>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604" name="Google Shape;604;g118fea77057_0_583"/>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605" name="Google Shape;605;g118fea77057_0_583"/>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06"/>
        <p:cNvGrpSpPr/>
        <p:nvPr/>
      </p:nvGrpSpPr>
      <p:grpSpPr>
        <a:xfrm>
          <a:off x="0" y="0"/>
          <a:ext cx="0" cy="0"/>
          <a:chOff x="0" y="0"/>
          <a:chExt cx="0" cy="0"/>
        </a:xfrm>
      </p:grpSpPr>
      <p:sp>
        <p:nvSpPr>
          <p:cNvPr id="607" name="Google Shape;607;g118fea77057_0_587"/>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608" name="Google Shape;608;g118fea77057_0_587"/>
          <p:cNvSpPr txBox="1">
            <a:spLocks noGrp="1"/>
          </p:cNvSpPr>
          <p:nvPr>
            <p:ph type="body" idx="1"/>
          </p:nvPr>
        </p:nvSpPr>
        <p:spPr>
          <a:xfrm>
            <a:off x="4156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609" name="Google Shape;609;g118fea77057_0_587"/>
          <p:cNvSpPr txBox="1">
            <a:spLocks noGrp="1"/>
          </p:cNvSpPr>
          <p:nvPr>
            <p:ph type="body" idx="2"/>
          </p:nvPr>
        </p:nvSpPr>
        <p:spPr>
          <a:xfrm>
            <a:off x="64432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610" name="Google Shape;610;g118fea77057_0_587"/>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1"/>
        <p:cNvGrpSpPr/>
        <p:nvPr/>
      </p:nvGrpSpPr>
      <p:grpSpPr>
        <a:xfrm>
          <a:off x="0" y="0"/>
          <a:ext cx="0" cy="0"/>
          <a:chOff x="0" y="0"/>
          <a:chExt cx="0" cy="0"/>
        </a:xfrm>
      </p:grpSpPr>
      <p:sp>
        <p:nvSpPr>
          <p:cNvPr id="612" name="Google Shape;612;g118fea77057_0_592"/>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613" name="Google Shape;613;g118fea77057_0_592"/>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14"/>
        <p:cNvGrpSpPr/>
        <p:nvPr/>
      </p:nvGrpSpPr>
      <p:grpSpPr>
        <a:xfrm>
          <a:off x="0" y="0"/>
          <a:ext cx="0" cy="0"/>
          <a:chOff x="0" y="0"/>
          <a:chExt cx="0" cy="0"/>
        </a:xfrm>
      </p:grpSpPr>
      <p:sp>
        <p:nvSpPr>
          <p:cNvPr id="615" name="Google Shape;615;g118fea77057_0_595"/>
          <p:cNvSpPr txBox="1">
            <a:spLocks noGrp="1"/>
          </p:cNvSpPr>
          <p:nvPr>
            <p:ph type="title"/>
          </p:nvPr>
        </p:nvSpPr>
        <p:spPr>
          <a:xfrm>
            <a:off x="415600" y="740800"/>
            <a:ext cx="3744000" cy="1007700"/>
          </a:xfrm>
          <a:prstGeom prst="rect">
            <a:avLst/>
          </a:prstGeom>
          <a:noFill/>
          <a:ln>
            <a:noFill/>
          </a:ln>
        </p:spPr>
        <p:txBody>
          <a:bodyPr spcFirstLastPara="1" wrap="square" lIns="122025" tIns="122025" rIns="122025" bIns="122025" anchor="b" anchorCtr="0">
            <a:no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616" name="Google Shape;616;g118fea77057_0_595"/>
          <p:cNvSpPr txBox="1">
            <a:spLocks noGrp="1"/>
          </p:cNvSpPr>
          <p:nvPr>
            <p:ph type="body" idx="1"/>
          </p:nvPr>
        </p:nvSpPr>
        <p:spPr>
          <a:xfrm>
            <a:off x="415600" y="1852800"/>
            <a:ext cx="3744000" cy="4239300"/>
          </a:xfrm>
          <a:prstGeom prst="rect">
            <a:avLst/>
          </a:prstGeom>
          <a:noFill/>
          <a:ln>
            <a:noFill/>
          </a:ln>
        </p:spPr>
        <p:txBody>
          <a:bodyPr spcFirstLastPara="1" wrap="square" lIns="122025" tIns="122025" rIns="122025" bIns="122025"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617" name="Google Shape;617;g118fea77057_0_595"/>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618"/>
        <p:cNvGrpSpPr/>
        <p:nvPr/>
      </p:nvGrpSpPr>
      <p:grpSpPr>
        <a:xfrm>
          <a:off x="0" y="0"/>
          <a:ext cx="0" cy="0"/>
          <a:chOff x="0" y="0"/>
          <a:chExt cx="0" cy="0"/>
        </a:xfrm>
      </p:grpSpPr>
      <p:sp>
        <p:nvSpPr>
          <p:cNvPr id="619" name="Google Shape;619;g118fea77057_0_599"/>
          <p:cNvSpPr txBox="1">
            <a:spLocks noGrp="1"/>
          </p:cNvSpPr>
          <p:nvPr>
            <p:ph type="title"/>
          </p:nvPr>
        </p:nvSpPr>
        <p:spPr>
          <a:xfrm>
            <a:off x="653667" y="600200"/>
            <a:ext cx="8490300" cy="5454300"/>
          </a:xfrm>
          <a:prstGeom prst="rect">
            <a:avLst/>
          </a:prstGeom>
          <a:noFill/>
          <a:ln>
            <a:noFill/>
          </a:ln>
        </p:spPr>
        <p:txBody>
          <a:bodyPr spcFirstLastPara="1" wrap="square" lIns="122025" tIns="122025" rIns="122025" bIns="122025" anchor="ctr" anchorCtr="0">
            <a:noAutofit/>
          </a:bodyPr>
          <a:lstStyle>
            <a:lvl1pPr lvl="0" algn="l" rtl="0">
              <a:lnSpc>
                <a:spcPct val="100000"/>
              </a:lnSpc>
              <a:spcBef>
                <a:spcPts val="0"/>
              </a:spcBef>
              <a:spcAft>
                <a:spcPts val="0"/>
              </a:spcAft>
              <a:buSzPts val="6400"/>
              <a:buNone/>
              <a:defRPr sz="6400"/>
            </a:lvl1pPr>
            <a:lvl2pPr lvl="1" algn="l" rtl="0">
              <a:lnSpc>
                <a:spcPct val="100000"/>
              </a:lnSpc>
              <a:spcBef>
                <a:spcPts val="0"/>
              </a:spcBef>
              <a:spcAft>
                <a:spcPts val="0"/>
              </a:spcAft>
              <a:buSzPts val="6400"/>
              <a:buNone/>
              <a:defRPr sz="6400"/>
            </a:lvl2pPr>
            <a:lvl3pPr lvl="2" algn="l" rtl="0">
              <a:lnSpc>
                <a:spcPct val="100000"/>
              </a:lnSpc>
              <a:spcBef>
                <a:spcPts val="0"/>
              </a:spcBef>
              <a:spcAft>
                <a:spcPts val="0"/>
              </a:spcAft>
              <a:buSzPts val="6400"/>
              <a:buNone/>
              <a:defRPr sz="6400"/>
            </a:lvl3pPr>
            <a:lvl4pPr lvl="3" algn="l" rtl="0">
              <a:lnSpc>
                <a:spcPct val="100000"/>
              </a:lnSpc>
              <a:spcBef>
                <a:spcPts val="0"/>
              </a:spcBef>
              <a:spcAft>
                <a:spcPts val="0"/>
              </a:spcAft>
              <a:buSzPts val="6400"/>
              <a:buNone/>
              <a:defRPr sz="6400"/>
            </a:lvl4pPr>
            <a:lvl5pPr lvl="4" algn="l" rtl="0">
              <a:lnSpc>
                <a:spcPct val="100000"/>
              </a:lnSpc>
              <a:spcBef>
                <a:spcPts val="0"/>
              </a:spcBef>
              <a:spcAft>
                <a:spcPts val="0"/>
              </a:spcAft>
              <a:buSzPts val="6400"/>
              <a:buNone/>
              <a:defRPr sz="6400"/>
            </a:lvl5pPr>
            <a:lvl6pPr lvl="5" algn="l" rtl="0">
              <a:lnSpc>
                <a:spcPct val="100000"/>
              </a:lnSpc>
              <a:spcBef>
                <a:spcPts val="0"/>
              </a:spcBef>
              <a:spcAft>
                <a:spcPts val="0"/>
              </a:spcAft>
              <a:buSzPts val="6400"/>
              <a:buNone/>
              <a:defRPr sz="6400"/>
            </a:lvl6pPr>
            <a:lvl7pPr lvl="6" algn="l" rtl="0">
              <a:lnSpc>
                <a:spcPct val="100000"/>
              </a:lnSpc>
              <a:spcBef>
                <a:spcPts val="0"/>
              </a:spcBef>
              <a:spcAft>
                <a:spcPts val="0"/>
              </a:spcAft>
              <a:buSzPts val="6400"/>
              <a:buNone/>
              <a:defRPr sz="6400"/>
            </a:lvl7pPr>
            <a:lvl8pPr lvl="7" algn="l" rtl="0">
              <a:lnSpc>
                <a:spcPct val="100000"/>
              </a:lnSpc>
              <a:spcBef>
                <a:spcPts val="0"/>
              </a:spcBef>
              <a:spcAft>
                <a:spcPts val="0"/>
              </a:spcAft>
              <a:buSzPts val="6400"/>
              <a:buNone/>
              <a:defRPr sz="6400"/>
            </a:lvl8pPr>
            <a:lvl9pPr lvl="8" algn="l" rtl="0">
              <a:lnSpc>
                <a:spcPct val="100000"/>
              </a:lnSpc>
              <a:spcBef>
                <a:spcPts val="0"/>
              </a:spcBef>
              <a:spcAft>
                <a:spcPts val="0"/>
              </a:spcAft>
              <a:buSzPts val="6400"/>
              <a:buNone/>
              <a:defRPr sz="6400"/>
            </a:lvl9pPr>
          </a:lstStyle>
          <a:p>
            <a:endParaRPr/>
          </a:p>
        </p:txBody>
      </p:sp>
      <p:sp>
        <p:nvSpPr>
          <p:cNvPr id="620" name="Google Shape;620;g118fea77057_0_59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621"/>
        <p:cNvGrpSpPr/>
        <p:nvPr/>
      </p:nvGrpSpPr>
      <p:grpSpPr>
        <a:xfrm>
          <a:off x="0" y="0"/>
          <a:ext cx="0" cy="0"/>
          <a:chOff x="0" y="0"/>
          <a:chExt cx="0" cy="0"/>
        </a:xfrm>
      </p:grpSpPr>
      <p:sp>
        <p:nvSpPr>
          <p:cNvPr id="622" name="Google Shape;622;g118fea77057_0_602"/>
          <p:cNvSpPr/>
          <p:nvPr/>
        </p:nvSpPr>
        <p:spPr>
          <a:xfrm>
            <a:off x="6096000" y="-167"/>
            <a:ext cx="6096000" cy="6858000"/>
          </a:xfrm>
          <a:prstGeom prst="rect">
            <a:avLst/>
          </a:prstGeom>
          <a:solidFill>
            <a:schemeClr val="lt2"/>
          </a:solidFill>
          <a:ln>
            <a:noFill/>
          </a:ln>
        </p:spPr>
        <p:txBody>
          <a:bodyPr spcFirstLastPara="1" wrap="square" lIns="122025" tIns="122025" rIns="122025" bIns="122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23" name="Google Shape;623;g118fea77057_0_602"/>
          <p:cNvSpPr txBox="1">
            <a:spLocks noGrp="1"/>
          </p:cNvSpPr>
          <p:nvPr>
            <p:ph type="title"/>
          </p:nvPr>
        </p:nvSpPr>
        <p:spPr>
          <a:xfrm>
            <a:off x="354000" y="1644233"/>
            <a:ext cx="5393700" cy="19764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624" name="Google Shape;624;g118fea77057_0_602"/>
          <p:cNvSpPr txBox="1">
            <a:spLocks noGrp="1"/>
          </p:cNvSpPr>
          <p:nvPr>
            <p:ph type="subTitle" idx="1"/>
          </p:nvPr>
        </p:nvSpPr>
        <p:spPr>
          <a:xfrm>
            <a:off x="354000" y="3737433"/>
            <a:ext cx="5393700" cy="1646700"/>
          </a:xfrm>
          <a:prstGeom prst="rect">
            <a:avLst/>
          </a:prstGeom>
          <a:noFill/>
          <a:ln>
            <a:noFill/>
          </a:ln>
        </p:spPr>
        <p:txBody>
          <a:bodyPr spcFirstLastPara="1" wrap="square" lIns="122025" tIns="122025" rIns="122025" bIns="1220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25" name="Google Shape;625;g118fea77057_0_602"/>
          <p:cNvSpPr txBox="1">
            <a:spLocks noGrp="1"/>
          </p:cNvSpPr>
          <p:nvPr>
            <p:ph type="body" idx="2"/>
          </p:nvPr>
        </p:nvSpPr>
        <p:spPr>
          <a:xfrm>
            <a:off x="6586000" y="965433"/>
            <a:ext cx="5115900" cy="4926900"/>
          </a:xfrm>
          <a:prstGeom prst="rect">
            <a:avLst/>
          </a:prstGeom>
          <a:noFill/>
          <a:ln>
            <a:noFill/>
          </a:ln>
        </p:spPr>
        <p:txBody>
          <a:bodyPr spcFirstLastPara="1" wrap="square" lIns="122025" tIns="122025" rIns="122025" bIns="122025" anchor="ctr"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626" name="Google Shape;626;g118fea77057_0_602"/>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65"/>
        <p:cNvGrpSpPr/>
        <p:nvPr/>
      </p:nvGrpSpPr>
      <p:grpSpPr>
        <a:xfrm>
          <a:off x="0" y="0"/>
          <a:ext cx="0" cy="0"/>
          <a:chOff x="0" y="0"/>
          <a:chExt cx="0" cy="0"/>
        </a:xfrm>
      </p:grpSpPr>
      <p:sp>
        <p:nvSpPr>
          <p:cNvPr id="66" name="Google Shape;66;p32"/>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67" name="Google Shape;67;p32"/>
          <p:cNvSpPr txBox="1">
            <a:spLocks noGrp="1"/>
          </p:cNvSpPr>
          <p:nvPr>
            <p:ph type="body" idx="1"/>
          </p:nvPr>
        </p:nvSpPr>
        <p:spPr>
          <a:xfrm>
            <a:off x="6858000" y="457200"/>
            <a:ext cx="4572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24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2"/>
          <p:cNvSpPr txBox="1">
            <a:spLocks noGrp="1"/>
          </p:cNvSpPr>
          <p:nvPr>
            <p:ph type="body" idx="3"/>
          </p:nvPr>
        </p:nvSpPr>
        <p:spPr>
          <a:xfrm>
            <a:off x="1280612" y="457200"/>
            <a:ext cx="3429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12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27"/>
        <p:cNvGrpSpPr/>
        <p:nvPr/>
      </p:nvGrpSpPr>
      <p:grpSpPr>
        <a:xfrm>
          <a:off x="0" y="0"/>
          <a:ext cx="0" cy="0"/>
          <a:chOff x="0" y="0"/>
          <a:chExt cx="0" cy="0"/>
        </a:xfrm>
      </p:grpSpPr>
      <p:sp>
        <p:nvSpPr>
          <p:cNvPr id="628" name="Google Shape;628;g118fea77057_0_608"/>
          <p:cNvSpPr txBox="1">
            <a:spLocks noGrp="1"/>
          </p:cNvSpPr>
          <p:nvPr>
            <p:ph type="body" idx="1"/>
          </p:nvPr>
        </p:nvSpPr>
        <p:spPr>
          <a:xfrm>
            <a:off x="415600" y="5640767"/>
            <a:ext cx="7998300" cy="806700"/>
          </a:xfrm>
          <a:prstGeom prst="rect">
            <a:avLst/>
          </a:prstGeom>
          <a:noFill/>
          <a:ln>
            <a:noFill/>
          </a:ln>
        </p:spPr>
        <p:txBody>
          <a:bodyPr spcFirstLastPara="1" wrap="square" lIns="122025" tIns="122025" rIns="122025" bIns="122025" anchor="ctr" anchorCtr="0">
            <a:noAutofit/>
          </a:bodyPr>
          <a:lstStyle>
            <a:lvl1pPr marL="457200" lvl="0" indent="-228600" algn="l" rtl="0">
              <a:lnSpc>
                <a:spcPct val="100000"/>
              </a:lnSpc>
              <a:spcBef>
                <a:spcPts val="0"/>
              </a:spcBef>
              <a:spcAft>
                <a:spcPts val="0"/>
              </a:spcAft>
              <a:buSzPts val="2400"/>
              <a:buNone/>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629" name="Google Shape;629;g118fea77057_0_608"/>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30"/>
        <p:cNvGrpSpPr/>
        <p:nvPr/>
      </p:nvGrpSpPr>
      <p:grpSpPr>
        <a:xfrm>
          <a:off x="0" y="0"/>
          <a:ext cx="0" cy="0"/>
          <a:chOff x="0" y="0"/>
          <a:chExt cx="0" cy="0"/>
        </a:xfrm>
      </p:grpSpPr>
      <p:sp>
        <p:nvSpPr>
          <p:cNvPr id="631" name="Google Shape;631;g118fea77057_0_611"/>
          <p:cNvSpPr txBox="1">
            <a:spLocks noGrp="1"/>
          </p:cNvSpPr>
          <p:nvPr>
            <p:ph type="title"/>
          </p:nvPr>
        </p:nvSpPr>
        <p:spPr>
          <a:xfrm>
            <a:off x="415600" y="1474833"/>
            <a:ext cx="11360700" cy="26181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16100"/>
              <a:buNone/>
              <a:defRPr sz="16100"/>
            </a:lvl1pPr>
            <a:lvl2pPr lvl="1" algn="ctr" rtl="0">
              <a:lnSpc>
                <a:spcPct val="100000"/>
              </a:lnSpc>
              <a:spcBef>
                <a:spcPts val="0"/>
              </a:spcBef>
              <a:spcAft>
                <a:spcPts val="0"/>
              </a:spcAft>
              <a:buSzPts val="16100"/>
              <a:buNone/>
              <a:defRPr sz="16100"/>
            </a:lvl2pPr>
            <a:lvl3pPr lvl="2" algn="ctr" rtl="0">
              <a:lnSpc>
                <a:spcPct val="100000"/>
              </a:lnSpc>
              <a:spcBef>
                <a:spcPts val="0"/>
              </a:spcBef>
              <a:spcAft>
                <a:spcPts val="0"/>
              </a:spcAft>
              <a:buSzPts val="16100"/>
              <a:buNone/>
              <a:defRPr sz="16100"/>
            </a:lvl3pPr>
            <a:lvl4pPr lvl="3" algn="ctr" rtl="0">
              <a:lnSpc>
                <a:spcPct val="100000"/>
              </a:lnSpc>
              <a:spcBef>
                <a:spcPts val="0"/>
              </a:spcBef>
              <a:spcAft>
                <a:spcPts val="0"/>
              </a:spcAft>
              <a:buSzPts val="16100"/>
              <a:buNone/>
              <a:defRPr sz="16100"/>
            </a:lvl4pPr>
            <a:lvl5pPr lvl="4" algn="ctr" rtl="0">
              <a:lnSpc>
                <a:spcPct val="100000"/>
              </a:lnSpc>
              <a:spcBef>
                <a:spcPts val="0"/>
              </a:spcBef>
              <a:spcAft>
                <a:spcPts val="0"/>
              </a:spcAft>
              <a:buSzPts val="16100"/>
              <a:buNone/>
              <a:defRPr sz="16100"/>
            </a:lvl5pPr>
            <a:lvl6pPr lvl="5" algn="ctr" rtl="0">
              <a:lnSpc>
                <a:spcPct val="100000"/>
              </a:lnSpc>
              <a:spcBef>
                <a:spcPts val="0"/>
              </a:spcBef>
              <a:spcAft>
                <a:spcPts val="0"/>
              </a:spcAft>
              <a:buSzPts val="16100"/>
              <a:buNone/>
              <a:defRPr sz="16100"/>
            </a:lvl6pPr>
            <a:lvl7pPr lvl="6" algn="ctr" rtl="0">
              <a:lnSpc>
                <a:spcPct val="100000"/>
              </a:lnSpc>
              <a:spcBef>
                <a:spcPts val="0"/>
              </a:spcBef>
              <a:spcAft>
                <a:spcPts val="0"/>
              </a:spcAft>
              <a:buSzPts val="16100"/>
              <a:buNone/>
              <a:defRPr sz="16100"/>
            </a:lvl7pPr>
            <a:lvl8pPr lvl="7" algn="ctr" rtl="0">
              <a:lnSpc>
                <a:spcPct val="100000"/>
              </a:lnSpc>
              <a:spcBef>
                <a:spcPts val="0"/>
              </a:spcBef>
              <a:spcAft>
                <a:spcPts val="0"/>
              </a:spcAft>
              <a:buSzPts val="16100"/>
              <a:buNone/>
              <a:defRPr sz="16100"/>
            </a:lvl8pPr>
            <a:lvl9pPr lvl="8" algn="ctr" rtl="0">
              <a:lnSpc>
                <a:spcPct val="100000"/>
              </a:lnSpc>
              <a:spcBef>
                <a:spcPts val="0"/>
              </a:spcBef>
              <a:spcAft>
                <a:spcPts val="0"/>
              </a:spcAft>
              <a:buSzPts val="16100"/>
              <a:buNone/>
              <a:defRPr sz="16100"/>
            </a:lvl9pPr>
          </a:lstStyle>
          <a:p>
            <a:endParaRPr/>
          </a:p>
        </p:txBody>
      </p:sp>
      <p:sp>
        <p:nvSpPr>
          <p:cNvPr id="632" name="Google Shape;632;g118fea77057_0_611"/>
          <p:cNvSpPr txBox="1">
            <a:spLocks noGrp="1"/>
          </p:cNvSpPr>
          <p:nvPr>
            <p:ph type="body" idx="1"/>
          </p:nvPr>
        </p:nvSpPr>
        <p:spPr>
          <a:xfrm>
            <a:off x="415600" y="4202967"/>
            <a:ext cx="11360700" cy="1734300"/>
          </a:xfrm>
          <a:prstGeom prst="rect">
            <a:avLst/>
          </a:prstGeom>
          <a:noFill/>
          <a:ln>
            <a:noFill/>
          </a:ln>
        </p:spPr>
        <p:txBody>
          <a:bodyPr spcFirstLastPara="1" wrap="square" lIns="122025" tIns="122025" rIns="122025" bIns="122025" anchor="t" anchorCtr="0">
            <a:noAutofit/>
          </a:bodyPr>
          <a:lstStyle>
            <a:lvl1pPr marL="457200" lvl="0" indent="-381000" algn="ctr" rtl="0">
              <a:lnSpc>
                <a:spcPct val="115000"/>
              </a:lnSpc>
              <a:spcBef>
                <a:spcPts val="0"/>
              </a:spcBef>
              <a:spcAft>
                <a:spcPts val="0"/>
              </a:spcAft>
              <a:buSzPts val="2400"/>
              <a:buChar char="●"/>
              <a:defRPr/>
            </a:lvl1pPr>
            <a:lvl2pPr marL="914400" lvl="1" indent="-349250" algn="ctr" rtl="0">
              <a:lnSpc>
                <a:spcPct val="115000"/>
              </a:lnSpc>
              <a:spcBef>
                <a:spcPts val="2100"/>
              </a:spcBef>
              <a:spcAft>
                <a:spcPts val="0"/>
              </a:spcAft>
              <a:buSzPts val="1900"/>
              <a:buChar char="○"/>
              <a:defRPr/>
            </a:lvl2pPr>
            <a:lvl3pPr marL="1371600" lvl="2" indent="-349250" algn="ctr" rtl="0">
              <a:lnSpc>
                <a:spcPct val="115000"/>
              </a:lnSpc>
              <a:spcBef>
                <a:spcPts val="2100"/>
              </a:spcBef>
              <a:spcAft>
                <a:spcPts val="0"/>
              </a:spcAft>
              <a:buSzPts val="1900"/>
              <a:buChar char="■"/>
              <a:defRPr/>
            </a:lvl3pPr>
            <a:lvl4pPr marL="1828800" lvl="3" indent="-349250" algn="ctr" rtl="0">
              <a:lnSpc>
                <a:spcPct val="115000"/>
              </a:lnSpc>
              <a:spcBef>
                <a:spcPts val="2100"/>
              </a:spcBef>
              <a:spcAft>
                <a:spcPts val="0"/>
              </a:spcAft>
              <a:buSzPts val="1900"/>
              <a:buChar char="●"/>
              <a:defRPr/>
            </a:lvl4pPr>
            <a:lvl5pPr marL="2286000" lvl="4" indent="-349250" algn="ctr" rtl="0">
              <a:lnSpc>
                <a:spcPct val="115000"/>
              </a:lnSpc>
              <a:spcBef>
                <a:spcPts val="2100"/>
              </a:spcBef>
              <a:spcAft>
                <a:spcPts val="0"/>
              </a:spcAft>
              <a:buSzPts val="1900"/>
              <a:buChar char="○"/>
              <a:defRPr/>
            </a:lvl5pPr>
            <a:lvl6pPr marL="2743200" lvl="5" indent="-349250" algn="ctr" rtl="0">
              <a:lnSpc>
                <a:spcPct val="115000"/>
              </a:lnSpc>
              <a:spcBef>
                <a:spcPts val="2100"/>
              </a:spcBef>
              <a:spcAft>
                <a:spcPts val="0"/>
              </a:spcAft>
              <a:buSzPts val="1900"/>
              <a:buChar char="■"/>
              <a:defRPr/>
            </a:lvl6pPr>
            <a:lvl7pPr marL="3200400" lvl="6" indent="-349250" algn="ctr" rtl="0">
              <a:lnSpc>
                <a:spcPct val="115000"/>
              </a:lnSpc>
              <a:spcBef>
                <a:spcPts val="2100"/>
              </a:spcBef>
              <a:spcAft>
                <a:spcPts val="0"/>
              </a:spcAft>
              <a:buSzPts val="1900"/>
              <a:buChar char="●"/>
              <a:defRPr/>
            </a:lvl7pPr>
            <a:lvl8pPr marL="3657600" lvl="7" indent="-349250" algn="ctr" rtl="0">
              <a:lnSpc>
                <a:spcPct val="115000"/>
              </a:lnSpc>
              <a:spcBef>
                <a:spcPts val="2100"/>
              </a:spcBef>
              <a:spcAft>
                <a:spcPts val="0"/>
              </a:spcAft>
              <a:buSzPts val="1900"/>
              <a:buChar char="○"/>
              <a:defRPr/>
            </a:lvl8pPr>
            <a:lvl9pPr marL="4114800" lvl="8" indent="-349250" algn="ctr" rtl="0">
              <a:lnSpc>
                <a:spcPct val="115000"/>
              </a:lnSpc>
              <a:spcBef>
                <a:spcPts val="2100"/>
              </a:spcBef>
              <a:spcAft>
                <a:spcPts val="2100"/>
              </a:spcAft>
              <a:buSzPts val="1900"/>
              <a:buChar char="■"/>
              <a:defRPr/>
            </a:lvl9pPr>
          </a:lstStyle>
          <a:p>
            <a:endParaRPr/>
          </a:p>
        </p:txBody>
      </p:sp>
      <p:sp>
        <p:nvSpPr>
          <p:cNvPr id="633" name="Google Shape;633;g118fea77057_0_611"/>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4"/>
        <p:cNvGrpSpPr/>
        <p:nvPr/>
      </p:nvGrpSpPr>
      <p:grpSpPr>
        <a:xfrm>
          <a:off x="0" y="0"/>
          <a:ext cx="0" cy="0"/>
          <a:chOff x="0" y="0"/>
          <a:chExt cx="0" cy="0"/>
        </a:xfrm>
      </p:grpSpPr>
      <p:sp>
        <p:nvSpPr>
          <p:cNvPr id="635" name="Google Shape;635;g118fea77057_0_615"/>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636"/>
        <p:cNvGrpSpPr/>
        <p:nvPr/>
      </p:nvGrpSpPr>
      <p:grpSpPr>
        <a:xfrm>
          <a:off x="0" y="0"/>
          <a:ext cx="0" cy="0"/>
          <a:chOff x="0" y="0"/>
          <a:chExt cx="0" cy="0"/>
        </a:xfrm>
      </p:grpSpPr>
      <p:sp>
        <p:nvSpPr>
          <p:cNvPr id="637" name="Google Shape;637;g118fea77057_0_617"/>
          <p:cNvSpPr txBox="1">
            <a:spLocks noGrp="1"/>
          </p:cNvSpPr>
          <p:nvPr>
            <p:ph type="title"/>
          </p:nvPr>
        </p:nvSpPr>
        <p:spPr>
          <a:xfrm>
            <a:off x="624840" y="365125"/>
            <a:ext cx="10933500" cy="935700"/>
          </a:xfrm>
          <a:prstGeom prst="rect">
            <a:avLst/>
          </a:prstGeom>
          <a:noFill/>
          <a:ln>
            <a:noFill/>
          </a:ln>
        </p:spPr>
        <p:txBody>
          <a:bodyPr spcFirstLastPara="1" wrap="square" lIns="91425" tIns="91425" rIns="91425" bIns="91425" anchor="ctr" anchorCtr="0">
            <a:noAutofit/>
          </a:bodyPr>
          <a:lstStyle>
            <a:lvl1pPr marR="0" lvl="0" algn="l" rtl="0">
              <a:lnSpc>
                <a:spcPct val="90000"/>
              </a:lnSpc>
              <a:spcBef>
                <a:spcPts val="0"/>
              </a:spcBef>
              <a:spcAft>
                <a:spcPts val="0"/>
              </a:spcAft>
              <a:buClr>
                <a:srgbClr val="168FDF"/>
              </a:buClr>
              <a:buSzPts val="4400"/>
              <a:buFont typeface="Calibri"/>
              <a:buNone/>
              <a:defRPr sz="4400" b="0" i="0" u="none" strike="noStrike" cap="none">
                <a:solidFill>
                  <a:srgbClr val="168FD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638" name="Google Shape;638;g118fea77057_0_617"/>
          <p:cNvSpPr txBox="1">
            <a:spLocks noGrp="1"/>
          </p:cNvSpPr>
          <p:nvPr>
            <p:ph type="body" idx="1"/>
          </p:nvPr>
        </p:nvSpPr>
        <p:spPr>
          <a:xfrm>
            <a:off x="624840" y="1335088"/>
            <a:ext cx="10933500" cy="4351200"/>
          </a:xfrm>
          <a:prstGeom prst="rect">
            <a:avLst/>
          </a:prstGeom>
          <a:noFill/>
          <a:ln>
            <a:noFill/>
          </a:ln>
        </p:spPr>
        <p:txBody>
          <a:bodyPr spcFirstLastPara="1" wrap="square" lIns="91425" tIns="91425" rIns="91425" bIns="91425" anchor="t" anchorCtr="0">
            <a:noAutofit/>
          </a:bodyPr>
          <a:lstStyle>
            <a:lvl1pPr marL="457200" marR="0" lvl="0" indent="-374650" algn="l" rtl="0">
              <a:lnSpc>
                <a:spcPct val="90000"/>
              </a:lnSpc>
              <a:spcBef>
                <a:spcPts val="1100"/>
              </a:spcBef>
              <a:spcAft>
                <a:spcPts val="0"/>
              </a:spcAft>
              <a:buClr>
                <a:srgbClr val="323F4F"/>
              </a:buClr>
              <a:buSzPts val="2300"/>
              <a:buFont typeface="Arial"/>
              <a:buChar char="•"/>
              <a:defRPr sz="2300" b="0" i="0" u="none" strike="noStrike" cap="none">
                <a:solidFill>
                  <a:srgbClr val="323F4F"/>
                </a:solidFill>
                <a:latin typeface="Calibri"/>
                <a:ea typeface="Calibri"/>
                <a:cs typeface="Calibri"/>
                <a:sym typeface="Calibri"/>
              </a:defRPr>
            </a:lvl1pPr>
            <a:lvl2pPr marL="914400" marR="0" lvl="1" indent="-355600" algn="l" rtl="0">
              <a:lnSpc>
                <a:spcPct val="90000"/>
              </a:lnSpc>
              <a:spcBef>
                <a:spcPts val="500"/>
              </a:spcBef>
              <a:spcAft>
                <a:spcPts val="0"/>
              </a:spcAft>
              <a:buClr>
                <a:srgbClr val="323F4F"/>
              </a:buClr>
              <a:buSzPts val="2000"/>
              <a:buFont typeface="Arial"/>
              <a:buChar char="•"/>
              <a:defRPr sz="2000" b="0" i="0" u="none" strike="noStrike" cap="none">
                <a:solidFill>
                  <a:srgbClr val="323F4F"/>
                </a:solidFill>
                <a:latin typeface="Calibri"/>
                <a:ea typeface="Calibri"/>
                <a:cs typeface="Calibri"/>
                <a:sym typeface="Calibri"/>
              </a:defRPr>
            </a:lvl2pPr>
            <a:lvl3pPr marL="1371600" marR="0" lvl="2" indent="-349250" algn="l" rtl="0">
              <a:lnSpc>
                <a:spcPct val="90000"/>
              </a:lnSpc>
              <a:spcBef>
                <a:spcPts val="500"/>
              </a:spcBef>
              <a:spcAft>
                <a:spcPts val="0"/>
              </a:spcAft>
              <a:buClr>
                <a:srgbClr val="323F4F"/>
              </a:buClr>
              <a:buSzPts val="1900"/>
              <a:buFont typeface="Arial"/>
              <a:buChar char="•"/>
              <a:defRPr sz="1900" b="0" i="0" u="none" strike="noStrike" cap="none">
                <a:solidFill>
                  <a:srgbClr val="323F4F"/>
                </a:solidFill>
                <a:latin typeface="Calibri"/>
                <a:ea typeface="Calibri"/>
                <a:cs typeface="Calibri"/>
                <a:sym typeface="Calibri"/>
              </a:defRPr>
            </a:lvl3pPr>
            <a:lvl4pPr marL="1828800" marR="0" lvl="3" indent="-330200" algn="l" rtl="0">
              <a:lnSpc>
                <a:spcPct val="90000"/>
              </a:lnSpc>
              <a:spcBef>
                <a:spcPts val="500"/>
              </a:spcBef>
              <a:spcAft>
                <a:spcPts val="0"/>
              </a:spcAft>
              <a:buClr>
                <a:srgbClr val="323F4F"/>
              </a:buClr>
              <a:buSzPts val="1600"/>
              <a:buFont typeface="Arial"/>
              <a:buChar char="•"/>
              <a:defRPr sz="1600" b="0" i="0" u="none" strike="noStrike" cap="none">
                <a:solidFill>
                  <a:srgbClr val="323F4F"/>
                </a:solidFill>
                <a:latin typeface="Calibri"/>
                <a:ea typeface="Calibri"/>
                <a:cs typeface="Calibri"/>
                <a:sym typeface="Calibri"/>
              </a:defRPr>
            </a:lvl4pPr>
            <a:lvl5pPr marL="2286000" marR="0" lvl="4" indent="-323850" algn="l" rtl="0">
              <a:lnSpc>
                <a:spcPct val="90000"/>
              </a:lnSpc>
              <a:spcBef>
                <a:spcPts val="500"/>
              </a:spcBef>
              <a:spcAft>
                <a:spcPts val="0"/>
              </a:spcAft>
              <a:buClr>
                <a:srgbClr val="323F4F"/>
              </a:buClr>
              <a:buSzPts val="1500"/>
              <a:buFont typeface="Arial"/>
              <a:buChar char="•"/>
              <a:defRPr sz="1500" b="0" i="0" u="none" strike="noStrike" cap="none">
                <a:solidFill>
                  <a:srgbClr val="323F4F"/>
                </a:solidFill>
                <a:latin typeface="Calibri"/>
                <a:ea typeface="Calibri"/>
                <a:cs typeface="Calibri"/>
                <a:sym typeface="Calibri"/>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alibri"/>
                <a:ea typeface="Calibri"/>
                <a:cs typeface="Calibri"/>
                <a:sym typeface="Calibri"/>
              </a:defRPr>
            </a:lvl9pPr>
          </a:lstStyle>
          <a:p>
            <a:endParaRPr/>
          </a:p>
        </p:txBody>
      </p:sp>
      <p:cxnSp>
        <p:nvCxnSpPr>
          <p:cNvPr id="639" name="Google Shape;639;g118fea77057_0_617"/>
          <p:cNvCxnSpPr/>
          <p:nvPr/>
        </p:nvCxnSpPr>
        <p:spPr>
          <a:xfrm>
            <a:off x="411480" y="365125"/>
            <a:ext cx="0" cy="6108900"/>
          </a:xfrm>
          <a:prstGeom prst="straightConnector1">
            <a:avLst/>
          </a:prstGeom>
          <a:noFill/>
          <a:ln w="9525" cap="flat" cmpd="sng">
            <a:solidFill>
              <a:srgbClr val="168FDF"/>
            </a:solidFill>
            <a:prstDash val="solid"/>
            <a:miter lim="800000"/>
            <a:headEnd type="none" w="sm" len="sm"/>
            <a:tailEnd type="none" w="sm" len="sm"/>
          </a:ln>
        </p:spPr>
      </p:cxnSp>
      <p:pic>
        <p:nvPicPr>
          <p:cNvPr id="640" name="Google Shape;640;g118fea77057_0_617"/>
          <p:cNvPicPr preferRelativeResize="0"/>
          <p:nvPr/>
        </p:nvPicPr>
        <p:blipFill rotWithShape="1">
          <a:blip r:embed="rId2">
            <a:alphaModFix/>
          </a:blip>
          <a:srcRect/>
          <a:stretch/>
        </p:blipFill>
        <p:spPr>
          <a:xfrm>
            <a:off x="607084" y="6312023"/>
            <a:ext cx="2710842" cy="161801"/>
          </a:xfrm>
          <a:prstGeom prst="rect">
            <a:avLst/>
          </a:prstGeom>
          <a:noFill/>
          <a:ln>
            <a:noFill/>
          </a:ln>
        </p:spPr>
      </p:pic>
      <p:sp>
        <p:nvSpPr>
          <p:cNvPr id="641" name="Google Shape;641;g118fea77057_0_617"/>
          <p:cNvSpPr txBox="1">
            <a:spLocks noGrp="1"/>
          </p:cNvSpPr>
          <p:nvPr>
            <p:ph type="dt" idx="10"/>
          </p:nvPr>
        </p:nvSpPr>
        <p:spPr>
          <a:xfrm>
            <a:off x="10024533" y="6583680"/>
            <a:ext cx="1790700" cy="273900"/>
          </a:xfrm>
          <a:prstGeom prst="rect">
            <a:avLst/>
          </a:prstGeom>
          <a:noFill/>
          <a:ln>
            <a:noFill/>
          </a:ln>
        </p:spPr>
        <p:txBody>
          <a:bodyPr spcFirstLastPara="1" wrap="square" lIns="91425" tIns="91425" rIns="91425" bIns="91425" anchor="ctr" anchorCtr="0">
            <a:noAutofit/>
          </a:bodyPr>
          <a:lstStyle>
            <a:lvl1pPr marR="0" lvl="0" algn="r" rtl="0">
              <a:lnSpc>
                <a:spcPct val="100000"/>
              </a:lnSpc>
              <a:spcBef>
                <a:spcPts val="0"/>
              </a:spcBef>
              <a:spcAft>
                <a:spcPts val="0"/>
              </a:spcAft>
              <a:buClr>
                <a:srgbClr val="000000"/>
              </a:buClr>
              <a:buSzPts val="15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642" name="Google Shape;642;g118fea77057_0_617"/>
          <p:cNvSpPr txBox="1">
            <a:spLocks noGrp="1"/>
          </p:cNvSpPr>
          <p:nvPr>
            <p:ph type="ftr" idx="11"/>
          </p:nvPr>
        </p:nvSpPr>
        <p:spPr>
          <a:xfrm>
            <a:off x="607381" y="6583680"/>
            <a:ext cx="3368700" cy="273900"/>
          </a:xfrm>
          <a:prstGeom prst="rect">
            <a:avLst/>
          </a:prstGeom>
          <a:noFill/>
          <a:ln>
            <a:noFill/>
          </a:ln>
        </p:spPr>
        <p:txBody>
          <a:bodyPr spcFirstLastPara="1" wrap="square" lIns="91425" tIns="91425" rIns="91425" bIns="91425" anchor="ctr" anchorCtr="0">
            <a:noAutofit/>
          </a:bodyPr>
          <a:lstStyle>
            <a:lvl1pPr marR="0" lvl="0" algn="l" rtl="0">
              <a:lnSpc>
                <a:spcPct val="100000"/>
              </a:lnSpc>
              <a:spcBef>
                <a:spcPts val="0"/>
              </a:spcBef>
              <a:spcAft>
                <a:spcPts val="0"/>
              </a:spcAft>
              <a:buClr>
                <a:srgbClr val="000000"/>
              </a:buClr>
              <a:buSzPts val="1500"/>
              <a:buFont typeface="Arial"/>
              <a:buNone/>
              <a:defRPr sz="11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chemeClr val="dk1"/>
                </a:solidFill>
                <a:latin typeface="Calibri"/>
                <a:ea typeface="Calibri"/>
                <a:cs typeface="Calibri"/>
                <a:sym typeface="Calibri"/>
              </a:defRPr>
            </a:lvl9pPr>
          </a:lstStyle>
          <a:p>
            <a:endParaRPr/>
          </a:p>
        </p:txBody>
      </p:sp>
      <p:sp>
        <p:nvSpPr>
          <p:cNvPr id="643" name="Google Shape;643;g118fea77057_0_617"/>
          <p:cNvSpPr txBox="1">
            <a:spLocks noGrp="1"/>
          </p:cNvSpPr>
          <p:nvPr>
            <p:ph type="sldNum" idx="12"/>
          </p:nvPr>
        </p:nvSpPr>
        <p:spPr>
          <a:xfrm>
            <a:off x="11824339" y="6583680"/>
            <a:ext cx="368100" cy="2739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chemeClr val="dk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49"/>
        <p:cNvGrpSpPr/>
        <p:nvPr/>
      </p:nvGrpSpPr>
      <p:grpSpPr>
        <a:xfrm>
          <a:off x="0" y="0"/>
          <a:ext cx="0" cy="0"/>
          <a:chOff x="0" y="0"/>
          <a:chExt cx="0" cy="0"/>
        </a:xfrm>
      </p:grpSpPr>
      <p:sp>
        <p:nvSpPr>
          <p:cNvPr id="650" name="Google Shape;650;g118fea77057_0_2029"/>
          <p:cNvSpPr txBox="1">
            <a:spLocks noGrp="1"/>
          </p:cNvSpPr>
          <p:nvPr>
            <p:ph type="ctrTitle"/>
          </p:nvPr>
        </p:nvSpPr>
        <p:spPr>
          <a:xfrm>
            <a:off x="415611" y="992767"/>
            <a:ext cx="11360700" cy="27369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651" name="Google Shape;651;g118fea77057_0_2029"/>
          <p:cNvSpPr txBox="1">
            <a:spLocks noGrp="1"/>
          </p:cNvSpPr>
          <p:nvPr>
            <p:ph type="subTitle" idx="1"/>
          </p:nvPr>
        </p:nvSpPr>
        <p:spPr>
          <a:xfrm>
            <a:off x="415600" y="3778833"/>
            <a:ext cx="11360700" cy="1056900"/>
          </a:xfrm>
          <a:prstGeom prst="rect">
            <a:avLst/>
          </a:prstGeom>
          <a:noFill/>
          <a:ln>
            <a:noFill/>
          </a:ln>
        </p:spPr>
        <p:txBody>
          <a:bodyPr spcFirstLastPara="1" wrap="square" lIns="122025" tIns="122025" rIns="122025" bIns="12202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652" name="Google Shape;652;g118fea77057_0_202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653"/>
        <p:cNvGrpSpPr/>
        <p:nvPr/>
      </p:nvGrpSpPr>
      <p:grpSpPr>
        <a:xfrm>
          <a:off x="0" y="0"/>
          <a:ext cx="0" cy="0"/>
          <a:chOff x="0" y="0"/>
          <a:chExt cx="0" cy="0"/>
        </a:xfrm>
      </p:grpSpPr>
      <p:sp>
        <p:nvSpPr>
          <p:cNvPr id="654" name="Google Shape;654;g118fea77057_0_2033"/>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4000"/>
              <a:buFont typeface="Century Gothic"/>
              <a:buNone/>
              <a:defRPr sz="4000" b="0" i="0" cap="none">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655" name="Google Shape;655;g118fea77057_0_2033"/>
          <p:cNvPicPr preferRelativeResize="0"/>
          <p:nvPr/>
        </p:nvPicPr>
        <p:blipFill rotWithShape="1">
          <a:blip r:embed="rId2">
            <a:alphaModFix/>
          </a:blip>
          <a:srcRect t="7849" b="7840"/>
          <a:stretch/>
        </p:blipFill>
        <p:spPr>
          <a:xfrm>
            <a:off x="457200" y="6442546"/>
            <a:ext cx="1954182" cy="251816"/>
          </a:xfrm>
          <a:prstGeom prst="rect">
            <a:avLst/>
          </a:prstGeom>
          <a:noFill/>
          <a:ln>
            <a:noFill/>
          </a:ln>
        </p:spPr>
      </p:pic>
    </p:spTree>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6"/>
        <p:cNvGrpSpPr/>
        <p:nvPr/>
      </p:nvGrpSpPr>
      <p:grpSpPr>
        <a:xfrm>
          <a:off x="0" y="0"/>
          <a:ext cx="0" cy="0"/>
          <a:chOff x="0" y="0"/>
          <a:chExt cx="0" cy="0"/>
        </a:xfrm>
      </p:grpSpPr>
      <p:sp>
        <p:nvSpPr>
          <p:cNvPr id="657" name="Google Shape;657;g118fea77057_0_2036"/>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658" name="Google Shape;658;g118fea77057_0_2036"/>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59"/>
        <p:cNvGrpSpPr/>
        <p:nvPr/>
      </p:nvGrpSpPr>
      <p:grpSpPr>
        <a:xfrm>
          <a:off x="0" y="0"/>
          <a:ext cx="0" cy="0"/>
          <a:chOff x="0" y="0"/>
          <a:chExt cx="0" cy="0"/>
        </a:xfrm>
      </p:grpSpPr>
      <p:sp>
        <p:nvSpPr>
          <p:cNvPr id="660" name="Google Shape;660;g118fea77057_0_203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61"/>
        <p:cNvGrpSpPr/>
        <p:nvPr/>
      </p:nvGrpSpPr>
      <p:grpSpPr>
        <a:xfrm>
          <a:off x="0" y="0"/>
          <a:ext cx="0" cy="0"/>
          <a:chOff x="0" y="0"/>
          <a:chExt cx="0" cy="0"/>
        </a:xfrm>
      </p:grpSpPr>
      <p:sp>
        <p:nvSpPr>
          <p:cNvPr id="662" name="Google Shape;662;g118fea77057_0_2041"/>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663" name="Google Shape;663;g118fea77057_0_2041"/>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664" name="Google Shape;664;g118fea77057_0_2041"/>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5"/>
        <p:cNvGrpSpPr/>
        <p:nvPr/>
      </p:nvGrpSpPr>
      <p:grpSpPr>
        <a:xfrm>
          <a:off x="0" y="0"/>
          <a:ext cx="0" cy="0"/>
          <a:chOff x="0" y="0"/>
          <a:chExt cx="0" cy="0"/>
        </a:xfrm>
      </p:grpSpPr>
      <p:sp>
        <p:nvSpPr>
          <p:cNvPr id="666" name="Google Shape;666;g118fea77057_0_2045"/>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667" name="Google Shape;667;g118fea77057_0_2045"/>
          <p:cNvSpPr txBox="1">
            <a:spLocks noGrp="1"/>
          </p:cNvSpPr>
          <p:nvPr>
            <p:ph type="body" idx="1"/>
          </p:nvPr>
        </p:nvSpPr>
        <p:spPr>
          <a:xfrm>
            <a:off x="4156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668" name="Google Shape;668;g118fea77057_0_2045"/>
          <p:cNvSpPr txBox="1">
            <a:spLocks noGrp="1"/>
          </p:cNvSpPr>
          <p:nvPr>
            <p:ph type="body" idx="2"/>
          </p:nvPr>
        </p:nvSpPr>
        <p:spPr>
          <a:xfrm>
            <a:off x="64432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669" name="Google Shape;669;g118fea77057_0_2045"/>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9"/>
        <p:cNvGrpSpPr/>
        <p:nvPr/>
      </p:nvGrpSpPr>
      <p:grpSpPr>
        <a:xfrm>
          <a:off x="0" y="0"/>
          <a:ext cx="0" cy="0"/>
          <a:chOff x="0" y="0"/>
          <a:chExt cx="0" cy="0"/>
        </a:xfrm>
      </p:grpSpPr>
      <p:sp>
        <p:nvSpPr>
          <p:cNvPr id="70" name="Google Shape;70;p33"/>
          <p:cNvSpPr txBox="1">
            <a:spLocks noGrp="1"/>
          </p:cNvSpPr>
          <p:nvPr>
            <p:ph type="title"/>
          </p:nvPr>
        </p:nvSpPr>
        <p:spPr>
          <a:xfrm>
            <a:off x="533401" y="873922"/>
            <a:ext cx="11115674" cy="513666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70"/>
        <p:cNvGrpSpPr/>
        <p:nvPr/>
      </p:nvGrpSpPr>
      <p:grpSpPr>
        <a:xfrm>
          <a:off x="0" y="0"/>
          <a:ext cx="0" cy="0"/>
          <a:chOff x="0" y="0"/>
          <a:chExt cx="0" cy="0"/>
        </a:xfrm>
      </p:grpSpPr>
      <p:sp>
        <p:nvSpPr>
          <p:cNvPr id="671" name="Google Shape;671;g118fea77057_0_2050"/>
          <p:cNvSpPr txBox="1">
            <a:spLocks noGrp="1"/>
          </p:cNvSpPr>
          <p:nvPr>
            <p:ph type="title"/>
          </p:nvPr>
        </p:nvSpPr>
        <p:spPr>
          <a:xfrm>
            <a:off x="415600" y="740800"/>
            <a:ext cx="3744000" cy="1007700"/>
          </a:xfrm>
          <a:prstGeom prst="rect">
            <a:avLst/>
          </a:prstGeom>
          <a:noFill/>
          <a:ln>
            <a:noFill/>
          </a:ln>
        </p:spPr>
        <p:txBody>
          <a:bodyPr spcFirstLastPara="1" wrap="square" lIns="122025" tIns="122025" rIns="122025" bIns="122025" anchor="b" anchorCtr="0">
            <a:no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672" name="Google Shape;672;g118fea77057_0_2050"/>
          <p:cNvSpPr txBox="1">
            <a:spLocks noGrp="1"/>
          </p:cNvSpPr>
          <p:nvPr>
            <p:ph type="body" idx="1"/>
          </p:nvPr>
        </p:nvSpPr>
        <p:spPr>
          <a:xfrm>
            <a:off x="415600" y="1852800"/>
            <a:ext cx="3744000" cy="4239300"/>
          </a:xfrm>
          <a:prstGeom prst="rect">
            <a:avLst/>
          </a:prstGeom>
          <a:noFill/>
          <a:ln>
            <a:noFill/>
          </a:ln>
        </p:spPr>
        <p:txBody>
          <a:bodyPr spcFirstLastPara="1" wrap="square" lIns="122025" tIns="122025" rIns="122025" bIns="122025"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673" name="Google Shape;673;g118fea77057_0_2050"/>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74"/>
        <p:cNvGrpSpPr/>
        <p:nvPr/>
      </p:nvGrpSpPr>
      <p:grpSpPr>
        <a:xfrm>
          <a:off x="0" y="0"/>
          <a:ext cx="0" cy="0"/>
          <a:chOff x="0" y="0"/>
          <a:chExt cx="0" cy="0"/>
        </a:xfrm>
      </p:grpSpPr>
      <p:sp>
        <p:nvSpPr>
          <p:cNvPr id="675" name="Google Shape;675;g118fea77057_0_2054"/>
          <p:cNvSpPr/>
          <p:nvPr/>
        </p:nvSpPr>
        <p:spPr>
          <a:xfrm>
            <a:off x="6096000" y="-167"/>
            <a:ext cx="6096000" cy="6858000"/>
          </a:xfrm>
          <a:prstGeom prst="rect">
            <a:avLst/>
          </a:prstGeom>
          <a:solidFill>
            <a:schemeClr val="lt2"/>
          </a:solidFill>
          <a:ln>
            <a:noFill/>
          </a:ln>
        </p:spPr>
        <p:txBody>
          <a:bodyPr spcFirstLastPara="1" wrap="square" lIns="122025" tIns="122025" rIns="122025" bIns="122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76" name="Google Shape;676;g118fea77057_0_2054"/>
          <p:cNvSpPr txBox="1">
            <a:spLocks noGrp="1"/>
          </p:cNvSpPr>
          <p:nvPr>
            <p:ph type="title"/>
          </p:nvPr>
        </p:nvSpPr>
        <p:spPr>
          <a:xfrm>
            <a:off x="354000" y="1644233"/>
            <a:ext cx="5393700" cy="19764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677" name="Google Shape;677;g118fea77057_0_2054"/>
          <p:cNvSpPr txBox="1">
            <a:spLocks noGrp="1"/>
          </p:cNvSpPr>
          <p:nvPr>
            <p:ph type="subTitle" idx="1"/>
          </p:nvPr>
        </p:nvSpPr>
        <p:spPr>
          <a:xfrm>
            <a:off x="354000" y="3737433"/>
            <a:ext cx="5393700" cy="1646700"/>
          </a:xfrm>
          <a:prstGeom prst="rect">
            <a:avLst/>
          </a:prstGeom>
          <a:noFill/>
          <a:ln>
            <a:noFill/>
          </a:ln>
        </p:spPr>
        <p:txBody>
          <a:bodyPr spcFirstLastPara="1" wrap="square" lIns="122025" tIns="122025" rIns="122025" bIns="1220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78" name="Google Shape;678;g118fea77057_0_2054"/>
          <p:cNvSpPr txBox="1">
            <a:spLocks noGrp="1"/>
          </p:cNvSpPr>
          <p:nvPr>
            <p:ph type="body" idx="2"/>
          </p:nvPr>
        </p:nvSpPr>
        <p:spPr>
          <a:xfrm>
            <a:off x="6586000" y="965433"/>
            <a:ext cx="5115900" cy="4926900"/>
          </a:xfrm>
          <a:prstGeom prst="rect">
            <a:avLst/>
          </a:prstGeom>
          <a:noFill/>
          <a:ln>
            <a:noFill/>
          </a:ln>
        </p:spPr>
        <p:txBody>
          <a:bodyPr spcFirstLastPara="1" wrap="square" lIns="122025" tIns="122025" rIns="122025" bIns="122025" anchor="ctr"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679" name="Google Shape;679;g118fea77057_0_2054"/>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80"/>
        <p:cNvGrpSpPr/>
        <p:nvPr/>
      </p:nvGrpSpPr>
      <p:grpSpPr>
        <a:xfrm>
          <a:off x="0" y="0"/>
          <a:ext cx="0" cy="0"/>
          <a:chOff x="0" y="0"/>
          <a:chExt cx="0" cy="0"/>
        </a:xfrm>
      </p:grpSpPr>
      <p:sp>
        <p:nvSpPr>
          <p:cNvPr id="681" name="Google Shape;681;g118fea77057_0_2060"/>
          <p:cNvSpPr txBox="1">
            <a:spLocks noGrp="1"/>
          </p:cNvSpPr>
          <p:nvPr>
            <p:ph type="body" idx="1"/>
          </p:nvPr>
        </p:nvSpPr>
        <p:spPr>
          <a:xfrm>
            <a:off x="415600" y="5640767"/>
            <a:ext cx="7998300" cy="806700"/>
          </a:xfrm>
          <a:prstGeom prst="rect">
            <a:avLst/>
          </a:prstGeom>
          <a:noFill/>
          <a:ln>
            <a:noFill/>
          </a:ln>
        </p:spPr>
        <p:txBody>
          <a:bodyPr spcFirstLastPara="1" wrap="square" lIns="122025" tIns="122025" rIns="122025" bIns="122025" anchor="ctr" anchorCtr="0">
            <a:noAutofit/>
          </a:bodyPr>
          <a:lstStyle>
            <a:lvl1pPr marL="457200" lvl="0" indent="-228600" algn="l" rtl="0">
              <a:lnSpc>
                <a:spcPct val="100000"/>
              </a:lnSpc>
              <a:spcBef>
                <a:spcPts val="0"/>
              </a:spcBef>
              <a:spcAft>
                <a:spcPts val="0"/>
              </a:spcAft>
              <a:buSzPts val="2400"/>
              <a:buNone/>
              <a:defRPr/>
            </a:lvl1pPr>
          </a:lstStyle>
          <a:p>
            <a:endParaRPr/>
          </a:p>
        </p:txBody>
      </p:sp>
      <p:sp>
        <p:nvSpPr>
          <p:cNvPr id="682" name="Google Shape;682;g118fea77057_0_2060"/>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83"/>
        <p:cNvGrpSpPr/>
        <p:nvPr/>
      </p:nvGrpSpPr>
      <p:grpSpPr>
        <a:xfrm>
          <a:off x="0" y="0"/>
          <a:ext cx="0" cy="0"/>
          <a:chOff x="0" y="0"/>
          <a:chExt cx="0" cy="0"/>
        </a:xfrm>
      </p:grpSpPr>
      <p:sp>
        <p:nvSpPr>
          <p:cNvPr id="684" name="Google Shape;684;g118fea77057_0_2063"/>
          <p:cNvSpPr txBox="1">
            <a:spLocks noGrp="1"/>
          </p:cNvSpPr>
          <p:nvPr>
            <p:ph type="title" hasCustomPrompt="1"/>
          </p:nvPr>
        </p:nvSpPr>
        <p:spPr>
          <a:xfrm>
            <a:off x="415600" y="1474833"/>
            <a:ext cx="11360700" cy="26181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16100"/>
              <a:buNone/>
              <a:defRPr sz="16100"/>
            </a:lvl1pPr>
            <a:lvl2pPr lvl="1" algn="ctr" rtl="0">
              <a:lnSpc>
                <a:spcPct val="100000"/>
              </a:lnSpc>
              <a:spcBef>
                <a:spcPts val="0"/>
              </a:spcBef>
              <a:spcAft>
                <a:spcPts val="0"/>
              </a:spcAft>
              <a:buSzPts val="16100"/>
              <a:buNone/>
              <a:defRPr sz="16100"/>
            </a:lvl2pPr>
            <a:lvl3pPr lvl="2" algn="ctr" rtl="0">
              <a:lnSpc>
                <a:spcPct val="100000"/>
              </a:lnSpc>
              <a:spcBef>
                <a:spcPts val="0"/>
              </a:spcBef>
              <a:spcAft>
                <a:spcPts val="0"/>
              </a:spcAft>
              <a:buSzPts val="16100"/>
              <a:buNone/>
              <a:defRPr sz="16100"/>
            </a:lvl3pPr>
            <a:lvl4pPr lvl="3" algn="ctr" rtl="0">
              <a:lnSpc>
                <a:spcPct val="100000"/>
              </a:lnSpc>
              <a:spcBef>
                <a:spcPts val="0"/>
              </a:spcBef>
              <a:spcAft>
                <a:spcPts val="0"/>
              </a:spcAft>
              <a:buSzPts val="16100"/>
              <a:buNone/>
              <a:defRPr sz="16100"/>
            </a:lvl4pPr>
            <a:lvl5pPr lvl="4" algn="ctr" rtl="0">
              <a:lnSpc>
                <a:spcPct val="100000"/>
              </a:lnSpc>
              <a:spcBef>
                <a:spcPts val="0"/>
              </a:spcBef>
              <a:spcAft>
                <a:spcPts val="0"/>
              </a:spcAft>
              <a:buSzPts val="16100"/>
              <a:buNone/>
              <a:defRPr sz="16100"/>
            </a:lvl5pPr>
            <a:lvl6pPr lvl="5" algn="ctr" rtl="0">
              <a:lnSpc>
                <a:spcPct val="100000"/>
              </a:lnSpc>
              <a:spcBef>
                <a:spcPts val="0"/>
              </a:spcBef>
              <a:spcAft>
                <a:spcPts val="0"/>
              </a:spcAft>
              <a:buSzPts val="16100"/>
              <a:buNone/>
              <a:defRPr sz="16100"/>
            </a:lvl6pPr>
            <a:lvl7pPr lvl="6" algn="ctr" rtl="0">
              <a:lnSpc>
                <a:spcPct val="100000"/>
              </a:lnSpc>
              <a:spcBef>
                <a:spcPts val="0"/>
              </a:spcBef>
              <a:spcAft>
                <a:spcPts val="0"/>
              </a:spcAft>
              <a:buSzPts val="16100"/>
              <a:buNone/>
              <a:defRPr sz="16100"/>
            </a:lvl7pPr>
            <a:lvl8pPr lvl="7" algn="ctr" rtl="0">
              <a:lnSpc>
                <a:spcPct val="100000"/>
              </a:lnSpc>
              <a:spcBef>
                <a:spcPts val="0"/>
              </a:spcBef>
              <a:spcAft>
                <a:spcPts val="0"/>
              </a:spcAft>
              <a:buSzPts val="16100"/>
              <a:buNone/>
              <a:defRPr sz="16100"/>
            </a:lvl8pPr>
            <a:lvl9pPr lvl="8" algn="ctr" rtl="0">
              <a:lnSpc>
                <a:spcPct val="100000"/>
              </a:lnSpc>
              <a:spcBef>
                <a:spcPts val="0"/>
              </a:spcBef>
              <a:spcAft>
                <a:spcPts val="0"/>
              </a:spcAft>
              <a:buSzPts val="16100"/>
              <a:buNone/>
              <a:defRPr sz="16100"/>
            </a:lvl9pPr>
          </a:lstStyle>
          <a:p>
            <a:r>
              <a:t>xx%</a:t>
            </a:r>
          </a:p>
        </p:txBody>
      </p:sp>
      <p:sp>
        <p:nvSpPr>
          <p:cNvPr id="685" name="Google Shape;685;g118fea77057_0_2063"/>
          <p:cNvSpPr txBox="1">
            <a:spLocks noGrp="1"/>
          </p:cNvSpPr>
          <p:nvPr>
            <p:ph type="body" idx="1"/>
          </p:nvPr>
        </p:nvSpPr>
        <p:spPr>
          <a:xfrm>
            <a:off x="415600" y="4202967"/>
            <a:ext cx="11360700" cy="1734300"/>
          </a:xfrm>
          <a:prstGeom prst="rect">
            <a:avLst/>
          </a:prstGeom>
          <a:noFill/>
          <a:ln>
            <a:noFill/>
          </a:ln>
        </p:spPr>
        <p:txBody>
          <a:bodyPr spcFirstLastPara="1" wrap="square" lIns="122025" tIns="122025" rIns="122025" bIns="122025" anchor="t" anchorCtr="0">
            <a:noAutofit/>
          </a:bodyPr>
          <a:lstStyle>
            <a:lvl1pPr marL="457200" lvl="0" indent="-381000" algn="ctr" rtl="0">
              <a:lnSpc>
                <a:spcPct val="115000"/>
              </a:lnSpc>
              <a:spcBef>
                <a:spcPts val="0"/>
              </a:spcBef>
              <a:spcAft>
                <a:spcPts val="0"/>
              </a:spcAft>
              <a:buSzPts val="2400"/>
              <a:buChar char="●"/>
              <a:defRPr/>
            </a:lvl1pPr>
            <a:lvl2pPr marL="914400" lvl="1" indent="-349250" algn="ctr" rtl="0">
              <a:lnSpc>
                <a:spcPct val="115000"/>
              </a:lnSpc>
              <a:spcBef>
                <a:spcPts val="2100"/>
              </a:spcBef>
              <a:spcAft>
                <a:spcPts val="0"/>
              </a:spcAft>
              <a:buSzPts val="1900"/>
              <a:buChar char="○"/>
              <a:defRPr/>
            </a:lvl2pPr>
            <a:lvl3pPr marL="1371600" lvl="2" indent="-349250" algn="ctr" rtl="0">
              <a:lnSpc>
                <a:spcPct val="115000"/>
              </a:lnSpc>
              <a:spcBef>
                <a:spcPts val="2100"/>
              </a:spcBef>
              <a:spcAft>
                <a:spcPts val="0"/>
              </a:spcAft>
              <a:buSzPts val="1900"/>
              <a:buChar char="■"/>
              <a:defRPr/>
            </a:lvl3pPr>
            <a:lvl4pPr marL="1828800" lvl="3" indent="-349250" algn="ctr" rtl="0">
              <a:lnSpc>
                <a:spcPct val="115000"/>
              </a:lnSpc>
              <a:spcBef>
                <a:spcPts val="2100"/>
              </a:spcBef>
              <a:spcAft>
                <a:spcPts val="0"/>
              </a:spcAft>
              <a:buSzPts val="1900"/>
              <a:buChar char="●"/>
              <a:defRPr/>
            </a:lvl4pPr>
            <a:lvl5pPr marL="2286000" lvl="4" indent="-349250" algn="ctr" rtl="0">
              <a:lnSpc>
                <a:spcPct val="115000"/>
              </a:lnSpc>
              <a:spcBef>
                <a:spcPts val="2100"/>
              </a:spcBef>
              <a:spcAft>
                <a:spcPts val="0"/>
              </a:spcAft>
              <a:buSzPts val="1900"/>
              <a:buChar char="○"/>
              <a:defRPr/>
            </a:lvl5pPr>
            <a:lvl6pPr marL="2743200" lvl="5" indent="-349250" algn="ctr" rtl="0">
              <a:lnSpc>
                <a:spcPct val="115000"/>
              </a:lnSpc>
              <a:spcBef>
                <a:spcPts val="2100"/>
              </a:spcBef>
              <a:spcAft>
                <a:spcPts val="0"/>
              </a:spcAft>
              <a:buSzPts val="1900"/>
              <a:buChar char="■"/>
              <a:defRPr/>
            </a:lvl6pPr>
            <a:lvl7pPr marL="3200400" lvl="6" indent="-349250" algn="ctr" rtl="0">
              <a:lnSpc>
                <a:spcPct val="115000"/>
              </a:lnSpc>
              <a:spcBef>
                <a:spcPts val="2100"/>
              </a:spcBef>
              <a:spcAft>
                <a:spcPts val="0"/>
              </a:spcAft>
              <a:buSzPts val="1900"/>
              <a:buChar char="●"/>
              <a:defRPr/>
            </a:lvl7pPr>
            <a:lvl8pPr marL="3657600" lvl="7" indent="-349250" algn="ctr" rtl="0">
              <a:lnSpc>
                <a:spcPct val="115000"/>
              </a:lnSpc>
              <a:spcBef>
                <a:spcPts val="2100"/>
              </a:spcBef>
              <a:spcAft>
                <a:spcPts val="0"/>
              </a:spcAft>
              <a:buSzPts val="1900"/>
              <a:buChar char="○"/>
              <a:defRPr/>
            </a:lvl8pPr>
            <a:lvl9pPr marL="4114800" lvl="8" indent="-349250" algn="ctr" rtl="0">
              <a:lnSpc>
                <a:spcPct val="115000"/>
              </a:lnSpc>
              <a:spcBef>
                <a:spcPts val="2100"/>
              </a:spcBef>
              <a:spcAft>
                <a:spcPts val="2100"/>
              </a:spcAft>
              <a:buSzPts val="1900"/>
              <a:buChar char="■"/>
              <a:defRPr/>
            </a:lvl9pPr>
          </a:lstStyle>
          <a:p>
            <a:endParaRPr/>
          </a:p>
        </p:txBody>
      </p:sp>
      <p:sp>
        <p:nvSpPr>
          <p:cNvPr id="686" name="Google Shape;686;g118fea77057_0_2063"/>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90"/>
        <p:cNvGrpSpPr/>
        <p:nvPr/>
      </p:nvGrpSpPr>
      <p:grpSpPr>
        <a:xfrm>
          <a:off x="0" y="0"/>
          <a:ext cx="0" cy="0"/>
          <a:chOff x="0" y="0"/>
          <a:chExt cx="0" cy="0"/>
        </a:xfrm>
      </p:grpSpPr>
      <p:sp>
        <p:nvSpPr>
          <p:cNvPr id="691" name="Google Shape;691;g118fea77057_0_2070"/>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692" name="Google Shape;692;g118fea77057_0_2070"/>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693" name="Google Shape;693;g118fea77057_0_2070"/>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694"/>
        <p:cNvGrpSpPr/>
        <p:nvPr/>
      </p:nvGrpSpPr>
      <p:grpSpPr>
        <a:xfrm>
          <a:off x="0" y="0"/>
          <a:ext cx="0" cy="0"/>
          <a:chOff x="0" y="0"/>
          <a:chExt cx="0" cy="0"/>
        </a:xfrm>
      </p:grpSpPr>
      <p:sp>
        <p:nvSpPr>
          <p:cNvPr id="695" name="Google Shape;695;g118fea77057_0_2074"/>
          <p:cNvSpPr txBox="1">
            <a:spLocks noGrp="1"/>
          </p:cNvSpPr>
          <p:nvPr>
            <p:ph type="title"/>
          </p:nvPr>
        </p:nvSpPr>
        <p:spPr>
          <a:xfrm>
            <a:off x="457200" y="914400"/>
            <a:ext cx="112473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696" name="Google Shape;696;g118fea77057_0_2074"/>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697" name="Google Shape;697;g118fea77057_0_2074"/>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98"/>
        <p:cNvGrpSpPr/>
        <p:nvPr/>
      </p:nvGrpSpPr>
      <p:grpSpPr>
        <a:xfrm>
          <a:off x="0" y="0"/>
          <a:ext cx="0" cy="0"/>
          <a:chOff x="0" y="0"/>
          <a:chExt cx="0" cy="0"/>
        </a:xfrm>
      </p:grpSpPr>
      <p:sp>
        <p:nvSpPr>
          <p:cNvPr id="699" name="Google Shape;699;g118fea77057_0_2078"/>
          <p:cNvSpPr txBox="1">
            <a:spLocks noGrp="1"/>
          </p:cNvSpPr>
          <p:nvPr>
            <p:ph type="title"/>
          </p:nvPr>
        </p:nvSpPr>
        <p:spPr>
          <a:xfrm>
            <a:off x="415600" y="2867800"/>
            <a:ext cx="11360700" cy="11223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700" name="Google Shape;700;g118fea77057_0_207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701"/>
        <p:cNvGrpSpPr/>
        <p:nvPr/>
      </p:nvGrpSpPr>
      <p:grpSpPr>
        <a:xfrm>
          <a:off x="0" y="0"/>
          <a:ext cx="0" cy="0"/>
          <a:chOff x="0" y="0"/>
          <a:chExt cx="0" cy="0"/>
        </a:xfrm>
      </p:grpSpPr>
      <p:sp>
        <p:nvSpPr>
          <p:cNvPr id="702" name="Google Shape;702;g118fea77057_0_2081"/>
          <p:cNvSpPr txBox="1">
            <a:spLocks noGrp="1"/>
          </p:cNvSpPr>
          <p:nvPr>
            <p:ph type="title"/>
          </p:nvPr>
        </p:nvSpPr>
        <p:spPr>
          <a:xfrm>
            <a:off x="616944" y="501268"/>
            <a:ext cx="108735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03" name="Google Shape;703;g118fea77057_0_2081"/>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704" name="Google Shape;704;g118fea77057_0_2081"/>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705" name="Google Shape;705;g118fea77057_0_2081"/>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706"/>
        <p:cNvGrpSpPr/>
        <p:nvPr/>
      </p:nvGrpSpPr>
      <p:grpSpPr>
        <a:xfrm>
          <a:off x="0" y="0"/>
          <a:ext cx="0" cy="0"/>
          <a:chOff x="0" y="0"/>
          <a:chExt cx="0" cy="0"/>
        </a:xfrm>
      </p:grpSpPr>
      <p:pic>
        <p:nvPicPr>
          <p:cNvPr id="707" name="Google Shape;707;g118fea77057_0_2086"/>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708" name="Google Shape;708;g118fea77057_0_2086"/>
          <p:cNvSpPr txBox="1">
            <a:spLocks noGrp="1"/>
          </p:cNvSpPr>
          <p:nvPr>
            <p:ph type="title"/>
          </p:nvPr>
        </p:nvSpPr>
        <p:spPr>
          <a:xfrm>
            <a:off x="457200" y="3671455"/>
            <a:ext cx="11247300" cy="22719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709"/>
        <p:cNvGrpSpPr/>
        <p:nvPr/>
      </p:nvGrpSpPr>
      <p:grpSpPr>
        <a:xfrm>
          <a:off x="0" y="0"/>
          <a:ext cx="0" cy="0"/>
          <a:chOff x="0" y="0"/>
          <a:chExt cx="0" cy="0"/>
        </a:xfrm>
      </p:grpSpPr>
      <p:sp>
        <p:nvSpPr>
          <p:cNvPr id="710" name="Google Shape;710;g118fea77057_0_2089"/>
          <p:cNvSpPr txBox="1">
            <a:spLocks noGrp="1"/>
          </p:cNvSpPr>
          <p:nvPr>
            <p:ph type="ctrTitle"/>
          </p:nvPr>
        </p:nvSpPr>
        <p:spPr>
          <a:xfrm>
            <a:off x="1524000" y="1894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3764"/>
              </a:buClr>
              <a:buSzPts val="4400"/>
              <a:buFont typeface="Century Gothic"/>
              <a:buNone/>
              <a:defRPr sz="4400" b="0">
                <a:solidFill>
                  <a:srgbClr val="003764"/>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711" name="Google Shape;711;g118fea77057_0_2089"/>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ingle Block" type="obj">
  <p:cSld name="OBJEC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712"/>
        <p:cNvGrpSpPr/>
        <p:nvPr/>
      </p:nvGrpSpPr>
      <p:grpSpPr>
        <a:xfrm>
          <a:off x="0" y="0"/>
          <a:ext cx="0" cy="0"/>
          <a:chOff x="0" y="0"/>
          <a:chExt cx="0" cy="0"/>
        </a:xfrm>
      </p:grpSpPr>
      <p:sp>
        <p:nvSpPr>
          <p:cNvPr id="713" name="Google Shape;713;g118fea77057_0_2092"/>
          <p:cNvSpPr>
            <a:spLocks noGrp="1"/>
          </p:cNvSpPr>
          <p:nvPr>
            <p:ph type="pic" idx="2"/>
          </p:nvPr>
        </p:nvSpPr>
        <p:spPr>
          <a:xfrm>
            <a:off x="0" y="2192138"/>
            <a:ext cx="12192000" cy="4665900"/>
          </a:xfrm>
          <a:prstGeom prst="rect">
            <a:avLst/>
          </a:prstGeom>
          <a:noFill/>
          <a:ln>
            <a:noFill/>
          </a:ln>
        </p:spPr>
      </p:sp>
      <p:pic>
        <p:nvPicPr>
          <p:cNvPr id="714" name="Google Shape;714;g118fea77057_0_2092" descr="A picture containing drawing, table&#10;&#10;Description automatically generated"/>
          <p:cNvPicPr preferRelativeResize="0"/>
          <p:nvPr/>
        </p:nvPicPr>
        <p:blipFill rotWithShape="1">
          <a:blip r:embed="rId2">
            <a:alphaModFix/>
          </a:blip>
          <a:srcRect/>
          <a:stretch/>
        </p:blipFill>
        <p:spPr>
          <a:xfrm>
            <a:off x="2229604" y="2938271"/>
            <a:ext cx="7732796" cy="981458"/>
          </a:xfrm>
          <a:prstGeom prst="rect">
            <a:avLst/>
          </a:prstGeom>
          <a:noFill/>
          <a:ln>
            <a:noFill/>
          </a:ln>
        </p:spPr>
      </p:pic>
      <p:pic>
        <p:nvPicPr>
          <p:cNvPr id="715" name="Google Shape;715;g118fea77057_0_2092" descr="A picture containing drawing, table&#10;&#10;Description automatically generated"/>
          <p:cNvPicPr preferRelativeResize="0"/>
          <p:nvPr/>
        </p:nvPicPr>
        <p:blipFill rotWithShape="1">
          <a:blip r:embed="rId2">
            <a:alphaModFix/>
          </a:blip>
          <a:srcRect/>
          <a:stretch/>
        </p:blipFill>
        <p:spPr>
          <a:xfrm>
            <a:off x="116189" y="655299"/>
            <a:ext cx="7732796" cy="981458"/>
          </a:xfrm>
          <a:prstGeom prst="rect">
            <a:avLst/>
          </a:prstGeom>
          <a:noFill/>
          <a:ln>
            <a:noFill/>
          </a:ln>
        </p:spPr>
      </p:pic>
      <p:pic>
        <p:nvPicPr>
          <p:cNvPr id="716" name="Google Shape;716;g118fea77057_0_2092"/>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717" name="Google Shape;717;g118fea77057_0_2092"/>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718"/>
        <p:cNvGrpSpPr/>
        <p:nvPr/>
      </p:nvGrpSpPr>
      <p:grpSpPr>
        <a:xfrm>
          <a:off x="0" y="0"/>
          <a:ext cx="0" cy="0"/>
          <a:chOff x="0" y="0"/>
          <a:chExt cx="0" cy="0"/>
        </a:xfrm>
      </p:grpSpPr>
      <p:sp>
        <p:nvSpPr>
          <p:cNvPr id="719" name="Google Shape;719;g118fea77057_0_2098"/>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p:txBody>
      </p:sp>
      <p:sp>
        <p:nvSpPr>
          <p:cNvPr id="720" name="Google Shape;720;g118fea77057_0_2098"/>
          <p:cNvSpPr txBox="1">
            <a:spLocks noGrp="1"/>
          </p:cNvSpPr>
          <p:nvPr>
            <p:ph type="title"/>
          </p:nvPr>
        </p:nvSpPr>
        <p:spPr>
          <a:xfrm>
            <a:off x="457200" y="457200"/>
            <a:ext cx="7793100" cy="973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21" name="Google Shape;721;g118fea77057_0_2098"/>
          <p:cNvSpPr>
            <a:spLocks noGrp="1"/>
          </p:cNvSpPr>
          <p:nvPr>
            <p:ph type="pic" idx="2"/>
          </p:nvPr>
        </p:nvSpPr>
        <p:spPr>
          <a:xfrm>
            <a:off x="0" y="1430819"/>
            <a:ext cx="12192000" cy="4764900"/>
          </a:xfrm>
          <a:prstGeom prst="rect">
            <a:avLst/>
          </a:prstGeom>
          <a:noFill/>
          <a:ln>
            <a:noFill/>
          </a:ln>
        </p:spPr>
      </p:sp>
      <p:pic>
        <p:nvPicPr>
          <p:cNvPr id="722" name="Google Shape;722;g118fea77057_0_2098"/>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723" name="Google Shape;723;g118fea77057_0_209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724"/>
        <p:cNvGrpSpPr/>
        <p:nvPr/>
      </p:nvGrpSpPr>
      <p:grpSpPr>
        <a:xfrm>
          <a:off x="0" y="0"/>
          <a:ext cx="0" cy="0"/>
          <a:chOff x="0" y="0"/>
          <a:chExt cx="0" cy="0"/>
        </a:xfrm>
      </p:grpSpPr>
      <p:sp>
        <p:nvSpPr>
          <p:cNvPr id="725" name="Google Shape;725;g118fea77057_0_2104"/>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cxnSp>
        <p:nvCxnSpPr>
          <p:cNvPr id="726" name="Google Shape;726;g118fea77057_0_2104"/>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727" name="Google Shape;727;g118fea77057_0_2104"/>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728" name="Google Shape;728;g118fea77057_0_2104"/>
          <p:cNvSpPr txBox="1">
            <a:spLocks noGrp="1"/>
          </p:cNvSpPr>
          <p:nvPr>
            <p:ph type="body" idx="1"/>
          </p:nvPr>
        </p:nvSpPr>
        <p:spPr>
          <a:xfrm>
            <a:off x="457199" y="16154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729" name="Google Shape;729;g118fea77057_0_2104"/>
          <p:cNvSpPr txBox="1">
            <a:spLocks noGrp="1"/>
          </p:cNvSpPr>
          <p:nvPr>
            <p:ph type="body" idx="2"/>
          </p:nvPr>
        </p:nvSpPr>
        <p:spPr>
          <a:xfrm>
            <a:off x="4434840" y="16154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730" name="Google Shape;730;g118fea77057_0_2104"/>
          <p:cNvSpPr txBox="1">
            <a:spLocks noGrp="1"/>
          </p:cNvSpPr>
          <p:nvPr>
            <p:ph type="body" idx="3"/>
          </p:nvPr>
        </p:nvSpPr>
        <p:spPr>
          <a:xfrm>
            <a:off x="8412480" y="16154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731" name="Google Shape;731;g118fea77057_0_2104"/>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732" name="Google Shape;732;g118fea77057_0_2104"/>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733"/>
        <p:cNvGrpSpPr/>
        <p:nvPr/>
      </p:nvGrpSpPr>
      <p:grpSpPr>
        <a:xfrm>
          <a:off x="0" y="0"/>
          <a:ext cx="0" cy="0"/>
          <a:chOff x="0" y="0"/>
          <a:chExt cx="0" cy="0"/>
        </a:xfrm>
      </p:grpSpPr>
      <p:sp>
        <p:nvSpPr>
          <p:cNvPr id="734" name="Google Shape;734;g118fea77057_0_2113"/>
          <p:cNvSpPr>
            <a:spLocks noGrp="1"/>
          </p:cNvSpPr>
          <p:nvPr>
            <p:ph type="pic" idx="2"/>
          </p:nvPr>
        </p:nvSpPr>
        <p:spPr>
          <a:xfrm>
            <a:off x="6096000" y="0"/>
            <a:ext cx="6096000" cy="6858000"/>
          </a:xfrm>
          <a:prstGeom prst="rect">
            <a:avLst/>
          </a:prstGeom>
          <a:solidFill>
            <a:srgbClr val="FEFEFE"/>
          </a:solidFill>
          <a:ln>
            <a:noFill/>
          </a:ln>
        </p:spPr>
      </p:sp>
      <p:sp>
        <p:nvSpPr>
          <p:cNvPr id="735" name="Google Shape;735;g118fea77057_0_2113"/>
          <p:cNvSpPr txBox="1">
            <a:spLocks noGrp="1"/>
          </p:cNvSpPr>
          <p:nvPr>
            <p:ph type="body" idx="1"/>
          </p:nvPr>
        </p:nvSpPr>
        <p:spPr>
          <a:xfrm>
            <a:off x="457199" y="1920240"/>
            <a:ext cx="51675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736" name="Google Shape;736;g118fea77057_0_2113"/>
          <p:cNvSpPr txBox="1">
            <a:spLocks noGrp="1"/>
          </p:cNvSpPr>
          <p:nvPr>
            <p:ph type="title"/>
          </p:nvPr>
        </p:nvSpPr>
        <p:spPr>
          <a:xfrm>
            <a:off x="457200" y="457200"/>
            <a:ext cx="51675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737" name="Google Shape;737;g118fea77057_0_2113"/>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738" name="Google Shape;738;g118fea77057_0_2113"/>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739"/>
        <p:cNvGrpSpPr/>
        <p:nvPr/>
      </p:nvGrpSpPr>
      <p:grpSpPr>
        <a:xfrm>
          <a:off x="0" y="0"/>
          <a:ext cx="0" cy="0"/>
          <a:chOff x="0" y="0"/>
          <a:chExt cx="0" cy="0"/>
        </a:xfrm>
      </p:grpSpPr>
      <p:sp>
        <p:nvSpPr>
          <p:cNvPr id="740" name="Google Shape;740;g118fea77057_0_2119"/>
          <p:cNvSpPr>
            <a:spLocks noGrp="1"/>
          </p:cNvSpPr>
          <p:nvPr>
            <p:ph type="pic" idx="2"/>
          </p:nvPr>
        </p:nvSpPr>
        <p:spPr>
          <a:xfrm>
            <a:off x="6096000" y="0"/>
            <a:ext cx="6096000" cy="6858000"/>
          </a:xfrm>
          <a:prstGeom prst="rect">
            <a:avLst/>
          </a:prstGeom>
          <a:solidFill>
            <a:srgbClr val="FEFEFE"/>
          </a:solidFill>
          <a:ln>
            <a:noFill/>
          </a:ln>
        </p:spPr>
      </p:sp>
      <p:sp>
        <p:nvSpPr>
          <p:cNvPr id="741" name="Google Shape;741;g118fea77057_0_2119"/>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742" name="Google Shape;742;g118fea77057_0_2119"/>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pic>
        <p:nvPicPr>
          <p:cNvPr id="743" name="Google Shape;743;g118fea77057_0_211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744" name="Google Shape;744;g118fea77057_0_2119"/>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45"/>
        <p:cNvGrpSpPr/>
        <p:nvPr/>
      </p:nvGrpSpPr>
      <p:grpSpPr>
        <a:xfrm>
          <a:off x="0" y="0"/>
          <a:ext cx="0" cy="0"/>
          <a:chOff x="0" y="0"/>
          <a:chExt cx="0" cy="0"/>
        </a:xfrm>
      </p:grpSpPr>
      <p:sp>
        <p:nvSpPr>
          <p:cNvPr id="746" name="Google Shape;746;g118fea77057_0_2125"/>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pic>
        <p:nvPicPr>
          <p:cNvPr id="747" name="Google Shape;747;g118fea77057_0_2125"/>
          <p:cNvPicPr preferRelativeResize="0"/>
          <p:nvPr/>
        </p:nvPicPr>
        <p:blipFill rotWithShape="1">
          <a:blip r:embed="rId2">
            <a:alphaModFix/>
          </a:blip>
          <a:srcRect/>
          <a:stretch/>
        </p:blipFill>
        <p:spPr>
          <a:xfrm>
            <a:off x="457200" y="6442546"/>
            <a:ext cx="1954186" cy="2518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48"/>
        <p:cNvGrpSpPr/>
        <p:nvPr/>
      </p:nvGrpSpPr>
      <p:grpSpPr>
        <a:xfrm>
          <a:off x="0" y="0"/>
          <a:ext cx="0" cy="0"/>
          <a:chOff x="0" y="0"/>
          <a:chExt cx="0" cy="0"/>
        </a:xfrm>
      </p:grpSpPr>
      <p:sp>
        <p:nvSpPr>
          <p:cNvPr id="749" name="Google Shape;749;g118fea77057_0_2128"/>
          <p:cNvSpPr txBox="1">
            <a:spLocks noGrp="1"/>
          </p:cNvSpPr>
          <p:nvPr>
            <p:ph type="ctrTitle"/>
          </p:nvPr>
        </p:nvSpPr>
        <p:spPr>
          <a:xfrm>
            <a:off x="415611" y="992767"/>
            <a:ext cx="11360700" cy="27369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750" name="Google Shape;750;g118fea77057_0_2128"/>
          <p:cNvSpPr txBox="1">
            <a:spLocks noGrp="1"/>
          </p:cNvSpPr>
          <p:nvPr>
            <p:ph type="subTitle" idx="1"/>
          </p:nvPr>
        </p:nvSpPr>
        <p:spPr>
          <a:xfrm>
            <a:off x="415600" y="3778833"/>
            <a:ext cx="11360700" cy="1056900"/>
          </a:xfrm>
          <a:prstGeom prst="rect">
            <a:avLst/>
          </a:prstGeom>
          <a:noFill/>
          <a:ln>
            <a:noFill/>
          </a:ln>
        </p:spPr>
        <p:txBody>
          <a:bodyPr spcFirstLastPara="1" wrap="square" lIns="0" tIns="0" rIns="0" bIns="0" anchor="t" anchorCtr="0">
            <a:noAutofit/>
          </a:bodyPr>
          <a:lstStyle>
            <a:lvl1pPr lvl="0" algn="ctr" rtl="0">
              <a:lnSpc>
                <a:spcPct val="100000"/>
              </a:lnSpc>
              <a:spcBef>
                <a:spcPts val="1200"/>
              </a:spcBef>
              <a:spcAft>
                <a:spcPts val="0"/>
              </a:spcAft>
              <a:buSzPts val="3700"/>
              <a:buNone/>
              <a:defRPr sz="3700"/>
            </a:lvl1pPr>
            <a:lvl2pPr lvl="1" algn="ctr" rtl="0">
              <a:lnSpc>
                <a:spcPct val="100000"/>
              </a:lnSpc>
              <a:spcBef>
                <a:spcPts val="1200"/>
              </a:spcBef>
              <a:spcAft>
                <a:spcPts val="0"/>
              </a:spcAft>
              <a:buSzPts val="3700"/>
              <a:buNone/>
              <a:defRPr sz="3700"/>
            </a:lvl2pPr>
            <a:lvl3pPr lvl="2" algn="ctr" rtl="0">
              <a:lnSpc>
                <a:spcPct val="100000"/>
              </a:lnSpc>
              <a:spcBef>
                <a:spcPts val="1200"/>
              </a:spcBef>
              <a:spcAft>
                <a:spcPts val="0"/>
              </a:spcAft>
              <a:buSzPts val="3700"/>
              <a:buNone/>
              <a:defRPr sz="3700"/>
            </a:lvl3pPr>
            <a:lvl4pPr lvl="3" algn="ctr" rtl="0">
              <a:lnSpc>
                <a:spcPct val="100000"/>
              </a:lnSpc>
              <a:spcBef>
                <a:spcPts val="1200"/>
              </a:spcBef>
              <a:spcAft>
                <a:spcPts val="0"/>
              </a:spcAft>
              <a:buSzPts val="3700"/>
              <a:buNone/>
              <a:defRPr sz="3700"/>
            </a:lvl4pPr>
            <a:lvl5pPr lvl="4" algn="ctr" rtl="0">
              <a:lnSpc>
                <a:spcPct val="100000"/>
              </a:lnSpc>
              <a:spcBef>
                <a:spcPts val="1200"/>
              </a:spcBef>
              <a:spcAft>
                <a:spcPts val="0"/>
              </a:spcAft>
              <a:buSzPts val="3700"/>
              <a:buNone/>
              <a:defRPr sz="3700"/>
            </a:lvl5pPr>
            <a:lvl6pPr lvl="5" algn="ctr" rtl="0">
              <a:lnSpc>
                <a:spcPct val="100000"/>
              </a:lnSpc>
              <a:spcBef>
                <a:spcPts val="500"/>
              </a:spcBef>
              <a:spcAft>
                <a:spcPts val="0"/>
              </a:spcAft>
              <a:buSzPts val="3700"/>
              <a:buNone/>
              <a:defRPr sz="3700"/>
            </a:lvl6pPr>
            <a:lvl7pPr lvl="6" algn="ctr" rtl="0">
              <a:lnSpc>
                <a:spcPct val="100000"/>
              </a:lnSpc>
              <a:spcBef>
                <a:spcPts val="500"/>
              </a:spcBef>
              <a:spcAft>
                <a:spcPts val="0"/>
              </a:spcAft>
              <a:buSzPts val="3700"/>
              <a:buNone/>
              <a:defRPr sz="3700"/>
            </a:lvl7pPr>
            <a:lvl8pPr lvl="7" algn="ctr" rtl="0">
              <a:lnSpc>
                <a:spcPct val="100000"/>
              </a:lnSpc>
              <a:spcBef>
                <a:spcPts val="500"/>
              </a:spcBef>
              <a:spcAft>
                <a:spcPts val="0"/>
              </a:spcAft>
              <a:buSzPts val="3700"/>
              <a:buNone/>
              <a:defRPr sz="3700"/>
            </a:lvl8pPr>
            <a:lvl9pPr lvl="8" algn="ctr" rtl="0">
              <a:lnSpc>
                <a:spcPct val="100000"/>
              </a:lnSpc>
              <a:spcBef>
                <a:spcPts val="500"/>
              </a:spcBef>
              <a:spcAft>
                <a:spcPts val="0"/>
              </a:spcAft>
              <a:buSzPts val="3700"/>
              <a:buNone/>
              <a:defRPr sz="3700"/>
            </a:lvl9pPr>
          </a:lstStyle>
          <a:p>
            <a:endParaRPr/>
          </a:p>
        </p:txBody>
      </p:sp>
      <p:sp>
        <p:nvSpPr>
          <p:cNvPr id="751" name="Google Shape;751;g118fea77057_0_212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52"/>
        <p:cNvGrpSpPr/>
        <p:nvPr/>
      </p:nvGrpSpPr>
      <p:grpSpPr>
        <a:xfrm>
          <a:off x="0" y="0"/>
          <a:ext cx="0" cy="0"/>
          <a:chOff x="0" y="0"/>
          <a:chExt cx="0" cy="0"/>
        </a:xfrm>
      </p:grpSpPr>
      <p:sp>
        <p:nvSpPr>
          <p:cNvPr id="753" name="Google Shape;753;g118fea77057_0_2132"/>
          <p:cNvSpPr txBox="1">
            <a:spLocks noGrp="1"/>
          </p:cNvSpPr>
          <p:nvPr>
            <p:ph type="title"/>
          </p:nvPr>
        </p:nvSpPr>
        <p:spPr>
          <a:xfrm>
            <a:off x="415600" y="593367"/>
            <a:ext cx="11360700" cy="763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0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54" name="Google Shape;754;g118fea77057_0_2132"/>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SzPts val="2400"/>
              <a:buChar char="•"/>
              <a:defRPr/>
            </a:lvl1pPr>
            <a:lvl2pPr marL="914400" lvl="1" indent="-355600" algn="l" rtl="0">
              <a:lnSpc>
                <a:spcPct val="100000"/>
              </a:lnSpc>
              <a:spcBef>
                <a:spcPts val="1200"/>
              </a:spcBef>
              <a:spcAft>
                <a:spcPts val="0"/>
              </a:spcAft>
              <a:buSzPts val="2000"/>
              <a:buChar char="•"/>
              <a:defRPr/>
            </a:lvl2pPr>
            <a:lvl3pPr marL="1371600" lvl="2" indent="-355600" algn="l" rtl="0">
              <a:lnSpc>
                <a:spcPct val="100000"/>
              </a:lnSpc>
              <a:spcBef>
                <a:spcPts val="1200"/>
              </a:spcBef>
              <a:spcAft>
                <a:spcPts val="0"/>
              </a:spcAft>
              <a:buSzPts val="2000"/>
              <a:buChar char="•"/>
              <a:defRPr/>
            </a:lvl3pPr>
            <a:lvl4pPr marL="1828800" lvl="3" indent="-355600" algn="l" rtl="0">
              <a:lnSpc>
                <a:spcPct val="100000"/>
              </a:lnSpc>
              <a:spcBef>
                <a:spcPts val="1200"/>
              </a:spcBef>
              <a:spcAft>
                <a:spcPts val="0"/>
              </a:spcAft>
              <a:buSzPts val="2000"/>
              <a:buChar char="•"/>
              <a:defRPr/>
            </a:lvl4pPr>
            <a:lvl5pPr marL="2286000" lvl="4" indent="-355600" algn="l" rtl="0">
              <a:lnSpc>
                <a:spcPct val="100000"/>
              </a:lnSpc>
              <a:spcBef>
                <a:spcPts val="1200"/>
              </a:spcBef>
              <a:spcAft>
                <a:spcPts val="0"/>
              </a:spcAft>
              <a:buSzPts val="2000"/>
              <a:buChar char="•"/>
              <a:defRPr/>
            </a:lvl5pPr>
            <a:lvl6pPr marL="2743200" lvl="5" indent="-349250" algn="l" rtl="0">
              <a:lnSpc>
                <a:spcPct val="90000"/>
              </a:lnSpc>
              <a:spcBef>
                <a:spcPts val="500"/>
              </a:spcBef>
              <a:spcAft>
                <a:spcPts val="0"/>
              </a:spcAft>
              <a:buSzPts val="1900"/>
              <a:buChar char="•"/>
              <a:defRPr/>
            </a:lvl6pPr>
            <a:lvl7pPr marL="3200400" lvl="6" indent="-349250" algn="l" rtl="0">
              <a:lnSpc>
                <a:spcPct val="90000"/>
              </a:lnSpc>
              <a:spcBef>
                <a:spcPts val="500"/>
              </a:spcBef>
              <a:spcAft>
                <a:spcPts val="0"/>
              </a:spcAft>
              <a:buSzPts val="1900"/>
              <a:buChar char="•"/>
              <a:defRPr/>
            </a:lvl7pPr>
            <a:lvl8pPr marL="3657600" lvl="7" indent="-349250" algn="l" rtl="0">
              <a:lnSpc>
                <a:spcPct val="90000"/>
              </a:lnSpc>
              <a:spcBef>
                <a:spcPts val="500"/>
              </a:spcBef>
              <a:spcAft>
                <a:spcPts val="0"/>
              </a:spcAft>
              <a:buSzPts val="1900"/>
              <a:buChar char="•"/>
              <a:defRPr/>
            </a:lvl8pPr>
            <a:lvl9pPr marL="4114800" lvl="8" indent="-349250" algn="l" rtl="0">
              <a:lnSpc>
                <a:spcPct val="90000"/>
              </a:lnSpc>
              <a:spcBef>
                <a:spcPts val="500"/>
              </a:spcBef>
              <a:spcAft>
                <a:spcPts val="0"/>
              </a:spcAft>
              <a:buSzPts val="1900"/>
              <a:buChar char="•"/>
              <a:defRPr/>
            </a:lvl9pPr>
          </a:lstStyle>
          <a:p>
            <a:endParaRPr/>
          </a:p>
        </p:txBody>
      </p:sp>
      <p:sp>
        <p:nvSpPr>
          <p:cNvPr id="755" name="Google Shape;755;g118fea77057_0_213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756"/>
        <p:cNvGrpSpPr/>
        <p:nvPr/>
      </p:nvGrpSpPr>
      <p:grpSpPr>
        <a:xfrm>
          <a:off x="0" y="0"/>
          <a:ext cx="0" cy="0"/>
          <a:chOff x="0" y="0"/>
          <a:chExt cx="0" cy="0"/>
        </a:xfrm>
      </p:grpSpPr>
      <p:sp>
        <p:nvSpPr>
          <p:cNvPr id="757" name="Google Shape;757;g118fea77057_0_2136"/>
          <p:cNvSpPr>
            <a:spLocks noGrp="1"/>
          </p:cNvSpPr>
          <p:nvPr>
            <p:ph type="pic" idx="2"/>
          </p:nvPr>
        </p:nvSpPr>
        <p:spPr>
          <a:xfrm>
            <a:off x="6096000" y="0"/>
            <a:ext cx="6096000" cy="6858000"/>
          </a:xfrm>
          <a:prstGeom prst="rect">
            <a:avLst/>
          </a:prstGeom>
          <a:solidFill>
            <a:srgbClr val="7F7F7F"/>
          </a:solidFill>
          <a:ln>
            <a:noFill/>
          </a:ln>
        </p:spPr>
      </p:sp>
      <p:sp>
        <p:nvSpPr>
          <p:cNvPr id="758" name="Google Shape;758;g118fea77057_0_2136"/>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759" name="Google Shape;759;g118fea77057_0_2136"/>
          <p:cNvSpPr txBox="1">
            <a:spLocks noGrp="1"/>
          </p:cNvSpPr>
          <p:nvPr>
            <p:ph type="body" idx="3"/>
          </p:nvPr>
        </p:nvSpPr>
        <p:spPr>
          <a:xfrm>
            <a:off x="1280612" y="457200"/>
            <a:ext cx="34293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760"/>
        <p:cNvGrpSpPr/>
        <p:nvPr/>
      </p:nvGrpSpPr>
      <p:grpSpPr>
        <a:xfrm>
          <a:off x="0" y="0"/>
          <a:ext cx="0" cy="0"/>
          <a:chOff x="0" y="0"/>
          <a:chExt cx="0" cy="0"/>
        </a:xfrm>
      </p:grpSpPr>
      <p:sp>
        <p:nvSpPr>
          <p:cNvPr id="761" name="Google Shape;761;g118fea77057_0_2140"/>
          <p:cNvSpPr>
            <a:spLocks noGrp="1"/>
          </p:cNvSpPr>
          <p:nvPr>
            <p:ph type="pic" idx="2"/>
          </p:nvPr>
        </p:nvSpPr>
        <p:spPr>
          <a:xfrm>
            <a:off x="0" y="0"/>
            <a:ext cx="12192000" cy="6858000"/>
          </a:xfrm>
          <a:prstGeom prst="rect">
            <a:avLst/>
          </a:prstGeom>
          <a:noFill/>
          <a:ln>
            <a:noFill/>
          </a:ln>
        </p:spPr>
      </p:sp>
      <p:sp>
        <p:nvSpPr>
          <p:cNvPr id="762" name="Google Shape;762;g118fea77057_0_2140"/>
          <p:cNvSpPr txBox="1">
            <a:spLocks noGrp="1"/>
          </p:cNvSpPr>
          <p:nvPr>
            <p:ph type="title"/>
          </p:nvPr>
        </p:nvSpPr>
        <p:spPr>
          <a:xfrm>
            <a:off x="457200" y="914400"/>
            <a:ext cx="112467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77"/>
        <p:cNvGrpSpPr/>
        <p:nvPr/>
      </p:nvGrpSpPr>
      <p:grpSpPr>
        <a:xfrm>
          <a:off x="0" y="0"/>
          <a:ext cx="0" cy="0"/>
          <a:chOff x="0" y="0"/>
          <a:chExt cx="0" cy="0"/>
        </a:xfrm>
      </p:grpSpPr>
      <p:pic>
        <p:nvPicPr>
          <p:cNvPr id="78" name="Google Shape;78;p34"/>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79" name="Google Shape;79;p34"/>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rgbClr val="0070C0"/>
              </a:buClr>
              <a:buSzPts val="4000"/>
              <a:buFont typeface="Century Gothic"/>
              <a:buNone/>
              <a:defRPr sz="40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2_Título y objetos">
  <p:cSld name="2_Título y objetos">
    <p:bg>
      <p:bgPr>
        <a:solidFill>
          <a:srgbClr val="F4F1EA"/>
        </a:solidFill>
        <a:effectLst/>
      </p:bgPr>
    </p:bg>
    <p:spTree>
      <p:nvGrpSpPr>
        <p:cNvPr id="1" name="Shape 763"/>
        <p:cNvGrpSpPr/>
        <p:nvPr/>
      </p:nvGrpSpPr>
      <p:grpSpPr>
        <a:xfrm>
          <a:off x="0" y="0"/>
          <a:ext cx="0" cy="0"/>
          <a:chOff x="0" y="0"/>
          <a:chExt cx="0" cy="0"/>
        </a:xfrm>
      </p:grpSpPr>
      <p:sp>
        <p:nvSpPr>
          <p:cNvPr id="764" name="Google Shape;764;g118fea77057_0_2143"/>
          <p:cNvSpPr/>
          <p:nvPr/>
        </p:nvSpPr>
        <p:spPr>
          <a:xfrm>
            <a:off x="1352550" y="1024979"/>
            <a:ext cx="7011738" cy="315792"/>
          </a:xfrm>
          <a:custGeom>
            <a:avLst/>
            <a:gdLst/>
            <a:ahLst/>
            <a:cxnLst/>
            <a:rect l="l" t="t" r="r" b="b"/>
            <a:pathLst>
              <a:path w="21600" h="21600" extrusionOk="0">
                <a:moveTo>
                  <a:pt x="0" y="0"/>
                </a:moveTo>
                <a:lnTo>
                  <a:pt x="21599" y="0"/>
                </a:lnTo>
                <a:lnTo>
                  <a:pt x="21599" y="21600"/>
                </a:lnTo>
                <a:lnTo>
                  <a:pt x="0" y="21600"/>
                </a:lnTo>
                <a:close/>
              </a:path>
            </a:pathLst>
          </a:custGeom>
          <a:noFill/>
          <a:ln>
            <a:noFill/>
          </a:ln>
        </p:spPr>
        <p:txBody>
          <a:bodyPr spcFirstLastPara="1" wrap="square" lIns="0" tIns="0" rIns="0" bIns="0" anchor="t" anchorCtr="0">
            <a:noAutofit/>
          </a:bodyPr>
          <a:lstStyle/>
          <a:p>
            <a:pPr marL="0" marR="0" lvl="0" indent="0" algn="just" rtl="0">
              <a:lnSpc>
                <a:spcPct val="120000"/>
              </a:lnSpc>
              <a:spcBef>
                <a:spcPts val="0"/>
              </a:spcBef>
              <a:spcAft>
                <a:spcPts val="0"/>
              </a:spcAft>
              <a:buClr>
                <a:srgbClr val="000000"/>
              </a:buClr>
              <a:buSzPts val="1900"/>
              <a:buFont typeface="Arial"/>
              <a:buNone/>
            </a:pPr>
            <a:r>
              <a:rPr lang="en-US" sz="1900" b="0" i="0" u="none" strike="noStrike" cap="none">
                <a:solidFill>
                  <a:srgbClr val="F5F2EC"/>
                </a:solidFill>
                <a:latin typeface="Roboto"/>
                <a:ea typeface="Roboto"/>
                <a:cs typeface="Roboto"/>
                <a:sym typeface="Roboto"/>
              </a:rPr>
              <a:t>Subtitle</a:t>
            </a:r>
            <a:endParaRPr sz="1900" b="0" i="0" u="none" strike="noStrike" cap="none">
              <a:solidFill>
                <a:srgbClr val="F5F2EC"/>
              </a:solidFill>
              <a:latin typeface="Roboto"/>
              <a:ea typeface="Roboto"/>
              <a:cs typeface="Roboto"/>
              <a:sym typeface="Roboto"/>
            </a:endParaRPr>
          </a:p>
        </p:txBody>
      </p:sp>
      <p:sp>
        <p:nvSpPr>
          <p:cNvPr id="765" name="Google Shape;765;g118fea77057_0_2143"/>
          <p:cNvSpPr txBox="1">
            <a:spLocks noGrp="1"/>
          </p:cNvSpPr>
          <p:nvPr>
            <p:ph type="body" idx="1"/>
          </p:nvPr>
        </p:nvSpPr>
        <p:spPr>
          <a:xfrm>
            <a:off x="335360" y="1448345"/>
            <a:ext cx="10801200" cy="4752900"/>
          </a:xfrm>
          <a:prstGeom prst="rect">
            <a:avLst/>
          </a:prstGeom>
          <a:noFill/>
          <a:ln>
            <a:noFill/>
          </a:ln>
        </p:spPr>
        <p:txBody>
          <a:bodyPr spcFirstLastPara="1" wrap="square" lIns="45700" tIns="22875" rIns="45700" bIns="22875" anchor="t" anchorCtr="0">
            <a:noAutofit/>
          </a:bodyPr>
          <a:lstStyle>
            <a:lvl1pPr marL="457200" marR="0" lvl="0" indent="-228600" algn="l" rtl="0">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1pPr>
            <a:lvl2pPr marL="914400" marR="0" lvl="1" indent="-406400" algn="l" rtl="0">
              <a:lnSpc>
                <a:spcPct val="100000"/>
              </a:lnSpc>
              <a:spcBef>
                <a:spcPts val="0"/>
              </a:spcBef>
              <a:spcAft>
                <a:spcPts val="0"/>
              </a:spcAft>
              <a:buClr>
                <a:srgbClr val="000000"/>
              </a:buClr>
              <a:buSzPts val="2800"/>
              <a:buFont typeface="Arial"/>
              <a:buChar char="•"/>
              <a:defRPr sz="2300" b="0" i="0" u="none" strike="noStrike" cap="none">
                <a:solidFill>
                  <a:srgbClr val="000000"/>
                </a:solidFill>
                <a:latin typeface="Arial"/>
                <a:ea typeface="Arial"/>
                <a:cs typeface="Arial"/>
                <a:sym typeface="Arial"/>
              </a:defRPr>
            </a:lvl2pPr>
            <a:lvl3pPr marL="1371600" marR="0" lvl="2" indent="-330200" algn="l" rtl="0">
              <a:lnSpc>
                <a:spcPct val="100000"/>
              </a:lnSpc>
              <a:spcBef>
                <a:spcPts val="0"/>
              </a:spcBef>
              <a:spcAft>
                <a:spcPts val="0"/>
              </a:spcAft>
              <a:buClr>
                <a:srgbClr val="000000"/>
              </a:buClr>
              <a:buSzPts val="1600"/>
              <a:buFont typeface="Courier New"/>
              <a:buChar char="o"/>
              <a:defRPr sz="2300" b="0" i="0" u="none" strike="noStrike" cap="none">
                <a:solidFill>
                  <a:srgbClr val="000000"/>
                </a:solidFill>
                <a:latin typeface="Arial"/>
                <a:ea typeface="Arial"/>
                <a:cs typeface="Arial"/>
                <a:sym typeface="Arial"/>
              </a:defRPr>
            </a:lvl3pPr>
            <a:lvl4pPr marL="1828800" marR="0" lvl="3" indent="-228600" algn="l" rtl="0">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4pPr>
            <a:lvl5pPr marL="2286000" marR="0" lvl="4" indent="-228600" algn="l" rtl="0">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5pPr>
            <a:lvl6pPr marL="2743200" marR="0" lvl="5" indent="-228600" algn="ctr" rtl="0">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6pPr>
            <a:lvl7pPr marL="3200400" marR="0" lvl="6" indent="-228600" algn="ctr" rtl="0">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7pPr>
            <a:lvl8pPr marL="3657600" marR="0" lvl="7" indent="-228600" algn="ctr" rtl="0">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8pPr>
            <a:lvl9pPr marL="4114800" marR="0" lvl="8" indent="-228600" algn="ctr" rtl="0">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9pPr>
          </a:lstStyle>
          <a:p>
            <a:endParaRPr/>
          </a:p>
        </p:txBody>
      </p:sp>
      <p:sp>
        <p:nvSpPr>
          <p:cNvPr id="766" name="Google Shape;766;g118fea77057_0_2143"/>
          <p:cNvSpPr txBox="1">
            <a:spLocks noGrp="1"/>
          </p:cNvSpPr>
          <p:nvPr>
            <p:ph type="dt" idx="10"/>
          </p:nvPr>
        </p:nvSpPr>
        <p:spPr>
          <a:xfrm>
            <a:off x="4403812" y="6415927"/>
            <a:ext cx="1050000" cy="365100"/>
          </a:xfrm>
          <a:prstGeom prst="rect">
            <a:avLst/>
          </a:prstGeom>
          <a:noFill/>
          <a:ln>
            <a:noFill/>
          </a:ln>
        </p:spPr>
        <p:txBody>
          <a:bodyPr spcFirstLastPara="1" wrap="square" lIns="45700" tIns="22875" rIns="45700" bIns="22875" anchor="ctr"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767" name="Google Shape;767;g118fea77057_0_2143"/>
          <p:cNvSpPr txBox="1">
            <a:spLocks noGrp="1"/>
          </p:cNvSpPr>
          <p:nvPr>
            <p:ph type="ftr" idx="11"/>
          </p:nvPr>
        </p:nvSpPr>
        <p:spPr>
          <a:xfrm>
            <a:off x="224095" y="6396787"/>
            <a:ext cx="4114800" cy="365100"/>
          </a:xfrm>
          <a:prstGeom prst="rect">
            <a:avLst/>
          </a:prstGeom>
          <a:noFill/>
          <a:ln>
            <a:noFill/>
          </a:ln>
        </p:spPr>
        <p:txBody>
          <a:bodyPr spcFirstLastPara="1" wrap="square" lIns="45700" tIns="22875" rIns="45700" bIns="22875" anchor="ctr"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768" name="Google Shape;768;g118fea77057_0_2143"/>
          <p:cNvSpPr txBox="1">
            <a:spLocks noGrp="1"/>
          </p:cNvSpPr>
          <p:nvPr>
            <p:ph type="sldNum" idx="12"/>
          </p:nvPr>
        </p:nvSpPr>
        <p:spPr>
          <a:xfrm>
            <a:off x="5703221" y="6422376"/>
            <a:ext cx="469200" cy="365100"/>
          </a:xfrm>
          <a:prstGeom prst="rect">
            <a:avLst/>
          </a:prstGeom>
          <a:noFill/>
          <a:ln>
            <a:noFill/>
          </a:ln>
        </p:spPr>
        <p:txBody>
          <a:bodyPr spcFirstLastPara="1" wrap="square" lIns="45700" tIns="22875" rIns="45700" bIns="22875" anchor="ctr" anchorCtr="0">
            <a:noAutofit/>
          </a:bodyPr>
          <a:lstStyle>
            <a:lvl1pPr marL="0" marR="0" lvl="0"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769" name="Google Shape;769;g118fea77057_0_2143"/>
          <p:cNvSpPr txBox="1">
            <a:spLocks noGrp="1"/>
          </p:cNvSpPr>
          <p:nvPr>
            <p:ph type="body" idx="2"/>
          </p:nvPr>
        </p:nvSpPr>
        <p:spPr>
          <a:xfrm>
            <a:off x="414780" y="238284"/>
            <a:ext cx="9065700" cy="1102500"/>
          </a:xfrm>
          <a:prstGeom prst="rect">
            <a:avLst/>
          </a:prstGeom>
          <a:noFill/>
          <a:ln>
            <a:noFill/>
          </a:ln>
        </p:spPr>
        <p:txBody>
          <a:bodyPr spcFirstLastPara="1" wrap="square" lIns="45700" tIns="22875" rIns="45700" bIns="22875" anchor="t" anchorCtr="0">
            <a:noAutofit/>
          </a:bodyPr>
          <a:lstStyle>
            <a:lvl1pPr marL="457200" marR="0" lvl="0" indent="-228600" algn="l" rtl="0">
              <a:lnSpc>
                <a:spcPct val="100000"/>
              </a:lnSpc>
              <a:spcBef>
                <a:spcPts val="0"/>
              </a:spcBef>
              <a:spcAft>
                <a:spcPts val="0"/>
              </a:spcAft>
              <a:buSzPts val="700"/>
              <a:buNone/>
              <a:defRPr sz="3600" b="1" i="0" u="none" strike="noStrike" cap="none">
                <a:solidFill>
                  <a:srgbClr val="00823E"/>
                </a:solidFill>
                <a:latin typeface="Arial"/>
                <a:ea typeface="Arial"/>
                <a:cs typeface="Arial"/>
                <a:sym typeface="Arial"/>
              </a:defRPr>
            </a:lvl1pPr>
            <a:lvl2pPr marL="914400" marR="0" lvl="1" indent="-228600" algn="ctr" rtl="0">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2pPr>
            <a:lvl3pPr marL="1371600" marR="0" lvl="2" indent="-228600" algn="ctr" rtl="0">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3pPr>
            <a:lvl4pPr marL="1828800" marR="0" lvl="3" indent="-228600" algn="ctr" rtl="0">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4pPr>
            <a:lvl5pPr marL="2286000" marR="0" lvl="4" indent="-228600" algn="ctr" rtl="0">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5pPr>
            <a:lvl6pPr marL="2743200" marR="0" lvl="5" indent="-228600" algn="ctr" rtl="0">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6pPr>
            <a:lvl7pPr marL="3200400" marR="0" lvl="6" indent="-228600" algn="ctr" rtl="0">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7pPr>
            <a:lvl8pPr marL="3657600" marR="0" lvl="7" indent="-228600" algn="ctr" rtl="0">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8pPr>
            <a:lvl9pPr marL="4114800" marR="0" lvl="8" indent="-228600" algn="ctr" rtl="0">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1_Titel und Inhalt">
  <p:cSld name="1_Titel und Inhalt">
    <p:spTree>
      <p:nvGrpSpPr>
        <p:cNvPr id="1" name="Shape 770"/>
        <p:cNvGrpSpPr/>
        <p:nvPr/>
      </p:nvGrpSpPr>
      <p:grpSpPr>
        <a:xfrm>
          <a:off x="0" y="0"/>
          <a:ext cx="0" cy="0"/>
          <a:chOff x="0" y="0"/>
          <a:chExt cx="0" cy="0"/>
        </a:xfrm>
      </p:grpSpPr>
      <p:sp>
        <p:nvSpPr>
          <p:cNvPr id="771" name="Google Shape;771;g118fea77057_0_2150"/>
          <p:cNvSpPr txBox="1">
            <a:spLocks noGrp="1"/>
          </p:cNvSpPr>
          <p:nvPr>
            <p:ph type="title"/>
          </p:nvPr>
        </p:nvSpPr>
        <p:spPr>
          <a:xfrm>
            <a:off x="646110" y="690196"/>
            <a:ext cx="11040000" cy="11631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72" name="Google Shape;772;g118fea77057_0_2150"/>
          <p:cNvSpPr txBox="1">
            <a:spLocks noGrp="1"/>
          </p:cNvSpPr>
          <p:nvPr>
            <p:ph type="body" idx="1"/>
          </p:nvPr>
        </p:nvSpPr>
        <p:spPr>
          <a:xfrm>
            <a:off x="646111" y="2052919"/>
            <a:ext cx="11040000" cy="4038000"/>
          </a:xfrm>
          <a:prstGeom prst="rect">
            <a:avLst/>
          </a:prstGeom>
          <a:noFill/>
          <a:ln>
            <a:noFill/>
          </a:ln>
        </p:spPr>
        <p:txBody>
          <a:bodyPr spcFirstLastPara="1" wrap="square" lIns="91425" tIns="45700" rIns="91425" bIns="45700" anchor="t" anchorCtr="0">
            <a:noAutofit/>
          </a:bodyPr>
          <a:lstStyle>
            <a:lvl1pPr marL="457200" lvl="0" indent="-323850" algn="l" rtl="0">
              <a:lnSpc>
                <a:spcPct val="100000"/>
              </a:lnSpc>
              <a:spcBef>
                <a:spcPts val="1100"/>
              </a:spcBef>
              <a:spcAft>
                <a:spcPts val="0"/>
              </a:spcAft>
              <a:buSzPts val="1500"/>
              <a:buChar char="•"/>
              <a:defRPr/>
            </a:lvl1pPr>
            <a:lvl2pPr marL="914400" lvl="1" indent="-323850" algn="l" rtl="0">
              <a:lnSpc>
                <a:spcPct val="100000"/>
              </a:lnSpc>
              <a:spcBef>
                <a:spcPts val="1100"/>
              </a:spcBef>
              <a:spcAft>
                <a:spcPts val="0"/>
              </a:spcAft>
              <a:buSzPts val="1500"/>
              <a:buChar char="•"/>
              <a:defRPr/>
            </a:lvl2pPr>
            <a:lvl3pPr marL="1371600" lvl="2" indent="-323850" algn="l" rtl="0">
              <a:lnSpc>
                <a:spcPct val="100000"/>
              </a:lnSpc>
              <a:spcBef>
                <a:spcPts val="1100"/>
              </a:spcBef>
              <a:spcAft>
                <a:spcPts val="0"/>
              </a:spcAft>
              <a:buSzPts val="1500"/>
              <a:buChar char="•"/>
              <a:defRPr/>
            </a:lvl3pPr>
            <a:lvl4pPr marL="1828800" lvl="3" indent="-323850" algn="l" rtl="0">
              <a:lnSpc>
                <a:spcPct val="100000"/>
              </a:lnSpc>
              <a:spcBef>
                <a:spcPts val="1100"/>
              </a:spcBef>
              <a:spcAft>
                <a:spcPts val="0"/>
              </a:spcAft>
              <a:buSzPts val="1500"/>
              <a:buChar char="•"/>
              <a:defRPr/>
            </a:lvl4pPr>
            <a:lvl5pPr marL="2286000" lvl="4" indent="-323850" algn="l" rtl="0">
              <a:lnSpc>
                <a:spcPct val="100000"/>
              </a:lnSpc>
              <a:spcBef>
                <a:spcPts val="1100"/>
              </a:spcBef>
              <a:spcAft>
                <a:spcPts val="0"/>
              </a:spcAft>
              <a:buSzPts val="1500"/>
              <a:buChar char="•"/>
              <a:defRPr/>
            </a:lvl5pPr>
            <a:lvl6pPr marL="2743200" lvl="5" indent="-323850" algn="l" rtl="0">
              <a:lnSpc>
                <a:spcPct val="90000"/>
              </a:lnSpc>
              <a:spcBef>
                <a:spcPts val="1100"/>
              </a:spcBef>
              <a:spcAft>
                <a:spcPts val="0"/>
              </a:spcAft>
              <a:buSzPts val="1500"/>
              <a:buChar char="•"/>
              <a:defRPr/>
            </a:lvl6pPr>
            <a:lvl7pPr marL="3200400" lvl="6" indent="-323850" algn="l" rtl="0">
              <a:lnSpc>
                <a:spcPct val="90000"/>
              </a:lnSpc>
              <a:spcBef>
                <a:spcPts val="1100"/>
              </a:spcBef>
              <a:spcAft>
                <a:spcPts val="0"/>
              </a:spcAft>
              <a:buSzPts val="1500"/>
              <a:buChar char="•"/>
              <a:defRPr/>
            </a:lvl7pPr>
            <a:lvl8pPr marL="3657600" lvl="7" indent="-323850" algn="l" rtl="0">
              <a:lnSpc>
                <a:spcPct val="90000"/>
              </a:lnSpc>
              <a:spcBef>
                <a:spcPts val="1100"/>
              </a:spcBef>
              <a:spcAft>
                <a:spcPts val="0"/>
              </a:spcAft>
              <a:buSzPts val="1500"/>
              <a:buChar char="•"/>
              <a:defRPr/>
            </a:lvl8pPr>
            <a:lvl9pPr marL="4114800" lvl="8" indent="-323850" algn="l" rtl="0">
              <a:lnSpc>
                <a:spcPct val="90000"/>
              </a:lnSpc>
              <a:spcBef>
                <a:spcPts val="1100"/>
              </a:spcBef>
              <a:spcAft>
                <a:spcPts val="0"/>
              </a:spcAft>
              <a:buSzPts val="1500"/>
              <a:buChar char="•"/>
              <a:defRPr/>
            </a:lvl9pPr>
          </a:lstStyle>
          <a:p>
            <a:endParaRPr/>
          </a:p>
        </p:txBody>
      </p:sp>
      <p:sp>
        <p:nvSpPr>
          <p:cNvPr id="773" name="Google Shape;773;g118fea77057_0_2150"/>
          <p:cNvSpPr/>
          <p:nvPr/>
        </p:nvSpPr>
        <p:spPr>
          <a:xfrm>
            <a:off x="0" y="6248399"/>
            <a:ext cx="12192000" cy="609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Roboto"/>
              <a:ea typeface="Roboto"/>
              <a:cs typeface="Roboto"/>
              <a:sym typeface="Roboto"/>
            </a:endParaRPr>
          </a:p>
        </p:txBody>
      </p:sp>
      <p:sp>
        <p:nvSpPr>
          <p:cNvPr id="774" name="Google Shape;774;g118fea77057_0_2150"/>
          <p:cNvSpPr txBox="1">
            <a:spLocks noGrp="1"/>
          </p:cNvSpPr>
          <p:nvPr>
            <p:ph type="sldNum" idx="12"/>
          </p:nvPr>
        </p:nvSpPr>
        <p:spPr>
          <a:xfrm>
            <a:off x="11022634" y="-60070"/>
            <a:ext cx="837900" cy="50730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775" name="Google Shape;775;g118fea77057_0_2150"/>
          <p:cNvPicPr preferRelativeResize="0"/>
          <p:nvPr/>
        </p:nvPicPr>
        <p:blipFill rotWithShape="1">
          <a:blip r:embed="rId2">
            <a:alphaModFix/>
          </a:blip>
          <a:srcRect l="48299"/>
          <a:stretch/>
        </p:blipFill>
        <p:spPr>
          <a:xfrm>
            <a:off x="9122735" y="6307617"/>
            <a:ext cx="2728041" cy="406800"/>
          </a:xfrm>
          <a:prstGeom prst="rect">
            <a:avLst/>
          </a:prstGeom>
          <a:noFill/>
          <a:ln>
            <a:noFill/>
          </a:ln>
        </p:spPr>
      </p:pic>
      <p:sp>
        <p:nvSpPr>
          <p:cNvPr id="776" name="Google Shape;776;g118fea77057_0_2150"/>
          <p:cNvSpPr txBox="1">
            <a:spLocks noGrp="1"/>
          </p:cNvSpPr>
          <p:nvPr>
            <p:ph type="ftr" idx="11"/>
          </p:nvPr>
        </p:nvSpPr>
        <p:spPr>
          <a:xfrm>
            <a:off x="479932" y="6439157"/>
            <a:ext cx="8642700" cy="228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9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777"/>
        <p:cNvGrpSpPr/>
        <p:nvPr/>
      </p:nvGrpSpPr>
      <p:grpSpPr>
        <a:xfrm>
          <a:off x="0" y="0"/>
          <a:ext cx="0" cy="0"/>
          <a:chOff x="0" y="0"/>
          <a:chExt cx="0" cy="0"/>
        </a:xfrm>
      </p:grpSpPr>
      <p:sp>
        <p:nvSpPr>
          <p:cNvPr id="778" name="Google Shape;778;g118fea77057_0_2157"/>
          <p:cNvSpPr txBox="1">
            <a:spLocks noGrp="1"/>
          </p:cNvSpPr>
          <p:nvPr>
            <p:ph type="title"/>
          </p:nvPr>
        </p:nvSpPr>
        <p:spPr>
          <a:xfrm>
            <a:off x="624840" y="365126"/>
            <a:ext cx="10933800" cy="93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79" name="Google Shape;779;g118fea77057_0_2157"/>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80" name="Google Shape;780;g118fea77057_0_2157"/>
          <p:cNvSpPr txBox="1">
            <a:spLocks noGrp="1"/>
          </p:cNvSpPr>
          <p:nvPr>
            <p:ph type="dt" idx="10"/>
          </p:nvPr>
        </p:nvSpPr>
        <p:spPr>
          <a:xfrm>
            <a:off x="10733103" y="6583680"/>
            <a:ext cx="1082400" cy="2742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81" name="Google Shape;781;g118fea77057_0_2157"/>
          <p:cNvPicPr preferRelativeResize="0"/>
          <p:nvPr/>
        </p:nvPicPr>
        <p:blipFill rotWithShape="1">
          <a:blip r:embed="rId2">
            <a:alphaModFix/>
          </a:blip>
          <a:srcRect/>
          <a:stretch/>
        </p:blipFill>
        <p:spPr>
          <a:xfrm>
            <a:off x="561396" y="6277505"/>
            <a:ext cx="1695450" cy="230836"/>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782"/>
        <p:cNvGrpSpPr/>
        <p:nvPr/>
      </p:nvGrpSpPr>
      <p:grpSpPr>
        <a:xfrm>
          <a:off x="0" y="0"/>
          <a:ext cx="0" cy="0"/>
          <a:chOff x="0" y="0"/>
          <a:chExt cx="0" cy="0"/>
        </a:xfrm>
      </p:grpSpPr>
      <p:sp>
        <p:nvSpPr>
          <p:cNvPr id="783" name="Google Shape;783;g118fea77057_0_2162"/>
          <p:cNvSpPr txBox="1">
            <a:spLocks noGrp="1"/>
          </p:cNvSpPr>
          <p:nvPr>
            <p:ph type="title"/>
          </p:nvPr>
        </p:nvSpPr>
        <p:spPr>
          <a:xfrm>
            <a:off x="624840" y="365126"/>
            <a:ext cx="10933800" cy="93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84" name="Google Shape;784;g118fea77057_0_2162"/>
          <p:cNvSpPr txBox="1">
            <a:spLocks noGrp="1"/>
          </p:cNvSpPr>
          <p:nvPr>
            <p:ph type="body" idx="1"/>
          </p:nvPr>
        </p:nvSpPr>
        <p:spPr>
          <a:xfrm>
            <a:off x="624840" y="1335088"/>
            <a:ext cx="10933800" cy="43512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1000"/>
              </a:spcBef>
              <a:spcAft>
                <a:spcPts val="0"/>
              </a:spcAft>
              <a:buSzPts val="2800"/>
              <a:buChar char="•"/>
              <a:defRPr sz="2800">
                <a:latin typeface="Open Sans"/>
                <a:ea typeface="Open Sans"/>
                <a:cs typeface="Open Sans"/>
                <a:sym typeface="Open Sans"/>
              </a:defRPr>
            </a:lvl1pPr>
            <a:lvl2pPr marL="914400" lvl="1" indent="-393700" algn="l" rtl="0">
              <a:lnSpc>
                <a:spcPct val="100000"/>
              </a:lnSpc>
              <a:spcBef>
                <a:spcPts val="500"/>
              </a:spcBef>
              <a:spcAft>
                <a:spcPts val="0"/>
              </a:spcAft>
              <a:buSzPts val="2600"/>
              <a:buChar char="•"/>
              <a:defRPr sz="2600">
                <a:latin typeface="Open Sans"/>
                <a:ea typeface="Open Sans"/>
                <a:cs typeface="Open Sans"/>
                <a:sym typeface="Open Sans"/>
              </a:defRPr>
            </a:lvl2pPr>
            <a:lvl3pPr marL="1371600" lvl="2" indent="-381000" algn="l" rtl="0">
              <a:lnSpc>
                <a:spcPct val="100000"/>
              </a:lnSpc>
              <a:spcBef>
                <a:spcPts val="500"/>
              </a:spcBef>
              <a:spcAft>
                <a:spcPts val="0"/>
              </a:spcAft>
              <a:buSzPts val="2400"/>
              <a:buChar char="•"/>
              <a:defRPr sz="2400">
                <a:latin typeface="Open Sans"/>
                <a:ea typeface="Open Sans"/>
                <a:cs typeface="Open Sans"/>
                <a:sym typeface="Open Sans"/>
              </a:defRPr>
            </a:lvl3pPr>
            <a:lvl4pPr marL="1828800" lvl="3" indent="-368300" algn="l" rtl="0">
              <a:lnSpc>
                <a:spcPct val="100000"/>
              </a:lnSpc>
              <a:spcBef>
                <a:spcPts val="500"/>
              </a:spcBef>
              <a:spcAft>
                <a:spcPts val="0"/>
              </a:spcAft>
              <a:buSzPts val="2200"/>
              <a:buChar char="•"/>
              <a:defRPr sz="2200">
                <a:latin typeface="Open Sans"/>
                <a:ea typeface="Open Sans"/>
                <a:cs typeface="Open Sans"/>
                <a:sym typeface="Open Sans"/>
              </a:defRPr>
            </a:lvl4pPr>
            <a:lvl5pPr marL="2286000" lvl="4" indent="-355600" algn="l" rtl="0">
              <a:lnSpc>
                <a:spcPct val="100000"/>
              </a:lnSpc>
              <a:spcBef>
                <a:spcPts val="500"/>
              </a:spcBef>
              <a:spcAft>
                <a:spcPts val="0"/>
              </a:spcAft>
              <a:buSzPts val="2000"/>
              <a:buChar char="•"/>
              <a:defRPr sz="2000">
                <a:latin typeface="Open Sans"/>
                <a:ea typeface="Open Sans"/>
                <a:cs typeface="Open Sans"/>
                <a:sym typeface="Open Sans"/>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785" name="Google Shape;785;g118fea77057_0_2162"/>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786" name="Google Shape;786;g118fea77057_0_2162"/>
          <p:cNvSpPr txBox="1">
            <a:spLocks noGrp="1"/>
          </p:cNvSpPr>
          <p:nvPr>
            <p:ph type="dt" idx="10"/>
          </p:nvPr>
        </p:nvSpPr>
        <p:spPr>
          <a:xfrm>
            <a:off x="10733103" y="6583680"/>
            <a:ext cx="1082400" cy="2742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chemeClr val="dk1"/>
                </a:solidFill>
                <a:latin typeface="Gill Sans"/>
                <a:ea typeface="Gill Sans"/>
                <a:cs typeface="Gill Sans"/>
                <a:sym typeface="Gill Sans"/>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pic>
        <p:nvPicPr>
          <p:cNvPr id="787" name="Google Shape;787;g118fea77057_0_2162"/>
          <p:cNvPicPr preferRelativeResize="0"/>
          <p:nvPr/>
        </p:nvPicPr>
        <p:blipFill rotWithShape="1">
          <a:blip r:embed="rId2">
            <a:alphaModFix/>
          </a:blip>
          <a:srcRect/>
          <a:stretch/>
        </p:blipFill>
        <p:spPr>
          <a:xfrm>
            <a:off x="561396" y="6277505"/>
            <a:ext cx="1695450" cy="230836"/>
          </a:xfrm>
          <a:prstGeom prst="rect">
            <a:avLst/>
          </a:prstGeom>
          <a:noFill/>
          <a:ln>
            <a:noFill/>
          </a:ln>
        </p:spPr>
      </p:pic>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91"/>
        <p:cNvGrpSpPr/>
        <p:nvPr/>
      </p:nvGrpSpPr>
      <p:grpSpPr>
        <a:xfrm>
          <a:off x="0" y="0"/>
          <a:ext cx="0" cy="0"/>
          <a:chOff x="0" y="0"/>
          <a:chExt cx="0" cy="0"/>
        </a:xfrm>
      </p:grpSpPr>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Single Block/Image">
  <p:cSld name="Single Block/Image">
    <p:bg>
      <p:bgPr>
        <a:solidFill>
          <a:schemeClr val="lt1"/>
        </a:solidFill>
        <a:effectLst/>
      </p:bgPr>
    </p:bg>
    <p:spTree>
      <p:nvGrpSpPr>
        <p:cNvPr id="1" name="Shape 792"/>
        <p:cNvGrpSpPr/>
        <p:nvPr/>
      </p:nvGrpSpPr>
      <p:grpSpPr>
        <a:xfrm>
          <a:off x="0" y="0"/>
          <a:ext cx="0" cy="0"/>
          <a:chOff x="0" y="0"/>
          <a:chExt cx="0" cy="0"/>
        </a:xfrm>
      </p:grpSpPr>
      <p:sp>
        <p:nvSpPr>
          <p:cNvPr id="793" name="Google Shape;793;g118fea77057_0_2665"/>
          <p:cNvSpPr>
            <a:spLocks noGrp="1"/>
          </p:cNvSpPr>
          <p:nvPr>
            <p:ph type="pic" idx="2"/>
          </p:nvPr>
        </p:nvSpPr>
        <p:spPr>
          <a:xfrm>
            <a:off x="0" y="0"/>
            <a:ext cx="12192000" cy="6858000"/>
          </a:xfrm>
          <a:prstGeom prst="rect">
            <a:avLst/>
          </a:prstGeom>
          <a:noFill/>
          <a:ln>
            <a:noFill/>
          </a:ln>
        </p:spPr>
      </p:sp>
      <p:sp>
        <p:nvSpPr>
          <p:cNvPr id="794" name="Google Shape;794;g118fea77057_0_2665"/>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95" name="Google Shape;795;g118fea77057_0_2665"/>
          <p:cNvSpPr txBox="1">
            <a:spLocks noGrp="1"/>
          </p:cNvSpPr>
          <p:nvPr>
            <p:ph type="body" idx="1"/>
          </p:nvPr>
        </p:nvSpPr>
        <p:spPr>
          <a:xfrm>
            <a:off x="457200" y="1920240"/>
            <a:ext cx="112473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796" name="Google Shape;796;g118fea77057_0_2665"/>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797" name="Google Shape;797;g118fea77057_0_2665"/>
          <p:cNvSpPr txBox="1"/>
          <p:nvPr/>
        </p:nvSpPr>
        <p:spPr>
          <a:xfrm>
            <a:off x="457200" y="6424581"/>
            <a:ext cx="2491200" cy="2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2060"/>
                </a:solidFill>
                <a:latin typeface="Century Gothic"/>
                <a:ea typeface="Century Gothic"/>
                <a:cs typeface="Century Gothic"/>
                <a:sym typeface="Century Gothic"/>
              </a:rPr>
              <a:t>The Power of Together.</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798"/>
        <p:cNvGrpSpPr/>
        <p:nvPr/>
      </p:nvGrpSpPr>
      <p:grpSpPr>
        <a:xfrm>
          <a:off x="0" y="0"/>
          <a:ext cx="0" cy="0"/>
          <a:chOff x="0" y="0"/>
          <a:chExt cx="0" cy="0"/>
        </a:xfrm>
      </p:grpSpPr>
      <p:pic>
        <p:nvPicPr>
          <p:cNvPr id="799" name="Google Shape;799;g118fea77057_0_2671"/>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800" name="Google Shape;800;g118fea77057_0_2671"/>
          <p:cNvSpPr txBox="1">
            <a:spLocks noGrp="1"/>
          </p:cNvSpPr>
          <p:nvPr>
            <p:ph type="title"/>
          </p:nvPr>
        </p:nvSpPr>
        <p:spPr>
          <a:xfrm>
            <a:off x="457200" y="3671455"/>
            <a:ext cx="11247300" cy="22719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801"/>
        <p:cNvGrpSpPr/>
        <p:nvPr/>
      </p:nvGrpSpPr>
      <p:grpSpPr>
        <a:xfrm>
          <a:off x="0" y="0"/>
          <a:ext cx="0" cy="0"/>
          <a:chOff x="0" y="0"/>
          <a:chExt cx="0" cy="0"/>
        </a:xfrm>
      </p:grpSpPr>
      <p:sp>
        <p:nvSpPr>
          <p:cNvPr id="802" name="Google Shape;802;g118fea77057_0_2674"/>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803" name="Google Shape;803;g118fea77057_0_2674"/>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804" name="Google Shape;804;g118fea77057_0_2674"/>
          <p:cNvSpPr txBox="1"/>
          <p:nvPr/>
        </p:nvSpPr>
        <p:spPr>
          <a:xfrm>
            <a:off x="457200" y="6424581"/>
            <a:ext cx="2491200" cy="2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2060"/>
                </a:solidFill>
                <a:latin typeface="Century Gothic"/>
                <a:ea typeface="Century Gothic"/>
                <a:cs typeface="Century Gothic"/>
                <a:sym typeface="Century Gothic"/>
              </a:rPr>
              <a:t>The Power of Together.</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Section 2">
  <p:cSld name="Section 2">
    <p:bg>
      <p:bgPr>
        <a:solidFill>
          <a:schemeClr val="lt1"/>
        </a:solidFill>
        <a:effectLst/>
      </p:bgPr>
    </p:bg>
    <p:spTree>
      <p:nvGrpSpPr>
        <p:cNvPr id="1" name="Shape 805"/>
        <p:cNvGrpSpPr/>
        <p:nvPr/>
      </p:nvGrpSpPr>
      <p:grpSpPr>
        <a:xfrm>
          <a:off x="0" y="0"/>
          <a:ext cx="0" cy="0"/>
          <a:chOff x="0" y="0"/>
          <a:chExt cx="0" cy="0"/>
        </a:xfrm>
      </p:grpSpPr>
      <p:sp>
        <p:nvSpPr>
          <p:cNvPr id="806" name="Google Shape;806;g118fea77057_0_2678"/>
          <p:cNvSpPr txBox="1">
            <a:spLocks noGrp="1"/>
          </p:cNvSpPr>
          <p:nvPr>
            <p:ph type="title"/>
          </p:nvPr>
        </p:nvSpPr>
        <p:spPr>
          <a:xfrm>
            <a:off x="457200" y="914400"/>
            <a:ext cx="112473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807"/>
        <p:cNvGrpSpPr/>
        <p:nvPr/>
      </p:nvGrpSpPr>
      <p:grpSpPr>
        <a:xfrm>
          <a:off x="0" y="0"/>
          <a:ext cx="0" cy="0"/>
          <a:chOff x="0" y="0"/>
          <a:chExt cx="0" cy="0"/>
        </a:xfrm>
      </p:grpSpPr>
      <p:sp>
        <p:nvSpPr>
          <p:cNvPr id="808" name="Google Shape;808;g118fea77057_0_2680"/>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809" name="Google Shape;809;g118fea77057_0_2680"/>
          <p:cNvSpPr txBox="1">
            <a:spLocks noGrp="1"/>
          </p:cNvSpPr>
          <p:nvPr>
            <p:ph type="body" idx="1"/>
          </p:nvPr>
        </p:nvSpPr>
        <p:spPr>
          <a:xfrm>
            <a:off x="457200" y="1920240"/>
            <a:ext cx="112473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810" name="Google Shape;810;g118fea77057_0_2680"/>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811" name="Google Shape;811;g118fea77057_0_2680"/>
          <p:cNvSpPr txBox="1"/>
          <p:nvPr/>
        </p:nvSpPr>
        <p:spPr>
          <a:xfrm>
            <a:off x="457200" y="6424581"/>
            <a:ext cx="2491200" cy="2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2060"/>
                </a:solidFill>
                <a:latin typeface="Century Gothic"/>
                <a:ea typeface="Century Gothic"/>
                <a:cs typeface="Century Gothic"/>
                <a:sym typeface="Century Gothic"/>
              </a:rPr>
              <a:t>The Power of Together.</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with Image">
  <p:cSld name="Title with Image">
    <p:spTree>
      <p:nvGrpSpPr>
        <p:cNvPr id="1" name="Shape 80"/>
        <p:cNvGrpSpPr/>
        <p:nvPr/>
      </p:nvGrpSpPr>
      <p:grpSpPr>
        <a:xfrm>
          <a:off x="0" y="0"/>
          <a:ext cx="0" cy="0"/>
          <a:chOff x="0" y="0"/>
          <a:chExt cx="0" cy="0"/>
        </a:xfrm>
      </p:grpSpPr>
      <p:pic>
        <p:nvPicPr>
          <p:cNvPr id="81" name="Google Shape;81;p35"/>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82" name="Google Shape;82;p35"/>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Title with Image">
  <p:cSld name="Title with Image">
    <p:bg>
      <p:bgPr>
        <a:solidFill>
          <a:schemeClr val="lt1"/>
        </a:solidFill>
        <a:effectLst/>
      </p:bgPr>
    </p:bg>
    <p:spTree>
      <p:nvGrpSpPr>
        <p:cNvPr id="1" name="Shape 812"/>
        <p:cNvGrpSpPr/>
        <p:nvPr/>
      </p:nvGrpSpPr>
      <p:grpSpPr>
        <a:xfrm>
          <a:off x="0" y="0"/>
          <a:ext cx="0" cy="0"/>
          <a:chOff x="0" y="0"/>
          <a:chExt cx="0" cy="0"/>
        </a:xfrm>
      </p:grpSpPr>
      <p:pic>
        <p:nvPicPr>
          <p:cNvPr id="813" name="Google Shape;813;g118fea77057_0_2685"/>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814" name="Google Shape;814;g118fea77057_0_2685"/>
          <p:cNvSpPr txBox="1">
            <a:spLocks noGrp="1"/>
          </p:cNvSpPr>
          <p:nvPr>
            <p:ph type="title"/>
          </p:nvPr>
        </p:nvSpPr>
        <p:spPr>
          <a:xfrm>
            <a:off x="457200" y="3671455"/>
            <a:ext cx="11247300" cy="22719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4400"/>
              <a:buFont typeface="Century Gothic"/>
              <a:buNone/>
              <a:defRPr sz="44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1">
  <p:cSld name="Section 1">
    <p:bg>
      <p:bgPr>
        <a:solidFill>
          <a:schemeClr val="lt1"/>
        </a:solidFill>
        <a:effectLst/>
      </p:bgPr>
    </p:bg>
    <p:spTree>
      <p:nvGrpSpPr>
        <p:cNvPr id="1" name="Shape 815"/>
        <p:cNvGrpSpPr/>
        <p:nvPr/>
      </p:nvGrpSpPr>
      <p:grpSpPr>
        <a:xfrm>
          <a:off x="0" y="0"/>
          <a:ext cx="0" cy="0"/>
          <a:chOff x="0" y="0"/>
          <a:chExt cx="0" cy="0"/>
        </a:xfrm>
      </p:grpSpPr>
      <p:sp>
        <p:nvSpPr>
          <p:cNvPr id="816" name="Google Shape;816;g118fea77057_0_2688"/>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70C0"/>
              </a:buClr>
              <a:buSzPts val="6000"/>
              <a:buFont typeface="Century Gothic"/>
              <a:buNone/>
              <a:defRPr sz="6000"/>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817" name="Google Shape;817;g118fea77057_0_2688"/>
          <p:cNvPicPr preferRelativeResize="0"/>
          <p:nvPr/>
        </p:nvPicPr>
        <p:blipFill rotWithShape="1">
          <a:blip r:embed="rId2">
            <a:alphaModFix/>
          </a:blip>
          <a:srcRect/>
          <a:stretch/>
        </p:blipFill>
        <p:spPr>
          <a:xfrm>
            <a:off x="4211070" y="3817282"/>
            <a:ext cx="3774314" cy="493378"/>
          </a:xfrm>
          <a:prstGeom prst="rect">
            <a:avLst/>
          </a:prstGeom>
          <a:noFill/>
          <a:ln>
            <a:noFill/>
          </a:ln>
        </p:spPr>
      </p:pic>
    </p:spTree>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ection/Image">
  <p:cSld name="Section/Image">
    <p:bg>
      <p:bgPr>
        <a:solidFill>
          <a:schemeClr val="lt1"/>
        </a:solidFill>
        <a:effectLst/>
      </p:bgPr>
    </p:bg>
    <p:spTree>
      <p:nvGrpSpPr>
        <p:cNvPr id="1" name="Shape 818"/>
        <p:cNvGrpSpPr/>
        <p:nvPr/>
      </p:nvGrpSpPr>
      <p:grpSpPr>
        <a:xfrm>
          <a:off x="0" y="0"/>
          <a:ext cx="0" cy="0"/>
          <a:chOff x="0" y="0"/>
          <a:chExt cx="0" cy="0"/>
        </a:xfrm>
      </p:grpSpPr>
      <p:sp>
        <p:nvSpPr>
          <p:cNvPr id="819" name="Google Shape;819;g118fea77057_0_2691"/>
          <p:cNvSpPr>
            <a:spLocks noGrp="1"/>
          </p:cNvSpPr>
          <p:nvPr>
            <p:ph type="pic" idx="2"/>
          </p:nvPr>
        </p:nvSpPr>
        <p:spPr>
          <a:xfrm>
            <a:off x="0" y="0"/>
            <a:ext cx="12192000" cy="6858000"/>
          </a:xfrm>
          <a:prstGeom prst="rect">
            <a:avLst/>
          </a:prstGeom>
          <a:noFill/>
          <a:ln>
            <a:noFill/>
          </a:ln>
        </p:spPr>
      </p:sp>
      <p:sp>
        <p:nvSpPr>
          <p:cNvPr id="820" name="Google Shape;820;g118fea77057_0_2691"/>
          <p:cNvSpPr txBox="1">
            <a:spLocks noGrp="1"/>
          </p:cNvSpPr>
          <p:nvPr>
            <p:ph type="title"/>
          </p:nvPr>
        </p:nvSpPr>
        <p:spPr>
          <a:xfrm>
            <a:off x="457200" y="914400"/>
            <a:ext cx="112473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821"/>
        <p:cNvGrpSpPr/>
        <p:nvPr/>
      </p:nvGrpSpPr>
      <p:grpSpPr>
        <a:xfrm>
          <a:off x="0" y="0"/>
          <a:ext cx="0" cy="0"/>
          <a:chOff x="0" y="0"/>
          <a:chExt cx="0" cy="0"/>
        </a:xfrm>
      </p:grpSpPr>
      <p:sp>
        <p:nvSpPr>
          <p:cNvPr id="822" name="Google Shape;822;g118fea77057_0_2694"/>
          <p:cNvSpPr txBox="1">
            <a:spLocks noGrp="1"/>
          </p:cNvSpPr>
          <p:nvPr>
            <p:ph type="title"/>
          </p:nvPr>
        </p:nvSpPr>
        <p:spPr>
          <a:xfrm>
            <a:off x="457200" y="4353243"/>
            <a:ext cx="11247300" cy="21027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chemeClr val="lt1"/>
        </a:solidFill>
        <a:effectLst/>
      </p:bgPr>
    </p:bg>
    <p:spTree>
      <p:nvGrpSpPr>
        <p:cNvPr id="1" name="Shape 823"/>
        <p:cNvGrpSpPr/>
        <p:nvPr/>
      </p:nvGrpSpPr>
      <p:grpSpPr>
        <a:xfrm>
          <a:off x="0" y="0"/>
          <a:ext cx="0" cy="0"/>
          <a:chOff x="0" y="0"/>
          <a:chExt cx="0" cy="0"/>
        </a:xfrm>
      </p:grpSpPr>
      <p:sp>
        <p:nvSpPr>
          <p:cNvPr id="824" name="Google Shape;824;g118fea77057_0_2696"/>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825" name="Google Shape;825;g118fea77057_0_2696"/>
          <p:cNvSpPr txBox="1">
            <a:spLocks noGrp="1"/>
          </p:cNvSpPr>
          <p:nvPr>
            <p:ph type="body" idx="1"/>
          </p:nvPr>
        </p:nvSpPr>
        <p:spPr>
          <a:xfrm>
            <a:off x="457199" y="1920240"/>
            <a:ext cx="53037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26" name="Google Shape;826;g118fea77057_0_2696"/>
          <p:cNvSpPr txBox="1">
            <a:spLocks noGrp="1"/>
          </p:cNvSpPr>
          <p:nvPr>
            <p:ph type="body" idx="2"/>
          </p:nvPr>
        </p:nvSpPr>
        <p:spPr>
          <a:xfrm>
            <a:off x="6428508" y="1920240"/>
            <a:ext cx="53037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827" name="Google Shape;827;g118fea77057_0_2696"/>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828" name="Google Shape;828;g118fea77057_0_2696"/>
          <p:cNvSpPr txBox="1"/>
          <p:nvPr/>
        </p:nvSpPr>
        <p:spPr>
          <a:xfrm>
            <a:off x="457200" y="6424581"/>
            <a:ext cx="2491200" cy="2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2060"/>
                </a:solidFill>
                <a:latin typeface="Century Gothic"/>
                <a:ea typeface="Century Gothic"/>
                <a:cs typeface="Century Gothic"/>
                <a:sym typeface="Century Gothic"/>
              </a:rPr>
              <a:t>The Power of Together.</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chemeClr val="lt1"/>
        </a:solidFill>
        <a:effectLst/>
      </p:bgPr>
    </p:bg>
    <p:spTree>
      <p:nvGrpSpPr>
        <p:cNvPr id="1" name="Shape 829"/>
        <p:cNvGrpSpPr/>
        <p:nvPr/>
      </p:nvGrpSpPr>
      <p:grpSpPr>
        <a:xfrm>
          <a:off x="0" y="0"/>
          <a:ext cx="0" cy="0"/>
          <a:chOff x="0" y="0"/>
          <a:chExt cx="0" cy="0"/>
        </a:xfrm>
      </p:grpSpPr>
      <p:sp>
        <p:nvSpPr>
          <p:cNvPr id="830" name="Google Shape;830;g118fea77057_0_2702"/>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cxnSp>
        <p:nvCxnSpPr>
          <p:cNvPr id="831" name="Google Shape;831;g118fea77057_0_2702"/>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832" name="Google Shape;832;g118fea77057_0_2702"/>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833" name="Google Shape;833;g118fea77057_0_2702"/>
          <p:cNvSpPr txBox="1">
            <a:spLocks noGrp="1"/>
          </p:cNvSpPr>
          <p:nvPr>
            <p:ph type="body" idx="1"/>
          </p:nvPr>
        </p:nvSpPr>
        <p:spPr>
          <a:xfrm>
            <a:off x="457199" y="1920240"/>
            <a:ext cx="32919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34" name="Google Shape;834;g118fea77057_0_2702"/>
          <p:cNvSpPr txBox="1">
            <a:spLocks noGrp="1"/>
          </p:cNvSpPr>
          <p:nvPr>
            <p:ph type="body" idx="2"/>
          </p:nvPr>
        </p:nvSpPr>
        <p:spPr>
          <a:xfrm>
            <a:off x="4434840" y="1920240"/>
            <a:ext cx="32919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35" name="Google Shape;835;g118fea77057_0_2702"/>
          <p:cNvSpPr txBox="1">
            <a:spLocks noGrp="1"/>
          </p:cNvSpPr>
          <p:nvPr>
            <p:ph type="body" idx="3"/>
          </p:nvPr>
        </p:nvSpPr>
        <p:spPr>
          <a:xfrm>
            <a:off x="8412480" y="1920240"/>
            <a:ext cx="32919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836"/>
        <p:cNvGrpSpPr/>
        <p:nvPr/>
      </p:nvGrpSpPr>
      <p:grpSpPr>
        <a:xfrm>
          <a:off x="0" y="0"/>
          <a:ext cx="0" cy="0"/>
          <a:chOff x="0" y="0"/>
          <a:chExt cx="0" cy="0"/>
        </a:xfrm>
      </p:grpSpPr>
      <p:sp>
        <p:nvSpPr>
          <p:cNvPr id="837" name="Google Shape;837;g118fea77057_0_2709"/>
          <p:cNvSpPr>
            <a:spLocks noGrp="1"/>
          </p:cNvSpPr>
          <p:nvPr>
            <p:ph type="pic" idx="2"/>
          </p:nvPr>
        </p:nvSpPr>
        <p:spPr>
          <a:xfrm>
            <a:off x="6096000" y="0"/>
            <a:ext cx="6096000" cy="6858000"/>
          </a:xfrm>
          <a:prstGeom prst="rect">
            <a:avLst/>
          </a:prstGeom>
          <a:solidFill>
            <a:srgbClr val="7F7F7F"/>
          </a:solidFill>
          <a:ln>
            <a:noFill/>
          </a:ln>
        </p:spPr>
      </p:sp>
      <p:sp>
        <p:nvSpPr>
          <p:cNvPr id="838" name="Google Shape;838;g118fea77057_0_2709"/>
          <p:cNvSpPr txBox="1">
            <a:spLocks noGrp="1"/>
          </p:cNvSpPr>
          <p:nvPr>
            <p:ph type="body" idx="1"/>
          </p:nvPr>
        </p:nvSpPr>
        <p:spPr>
          <a:xfrm>
            <a:off x="457199" y="1920240"/>
            <a:ext cx="51681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39" name="Google Shape;839;g118fea77057_0_2709"/>
          <p:cNvSpPr txBox="1">
            <a:spLocks noGrp="1"/>
          </p:cNvSpPr>
          <p:nvPr>
            <p:ph type="title"/>
          </p:nvPr>
        </p:nvSpPr>
        <p:spPr>
          <a:xfrm>
            <a:off x="457200" y="457200"/>
            <a:ext cx="51681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lt1"/>
        </a:solidFill>
        <a:effectLst/>
      </p:bgPr>
    </p:bg>
    <p:spTree>
      <p:nvGrpSpPr>
        <p:cNvPr id="1" name="Shape 840"/>
        <p:cNvGrpSpPr/>
        <p:nvPr/>
      </p:nvGrpSpPr>
      <p:grpSpPr>
        <a:xfrm>
          <a:off x="0" y="0"/>
          <a:ext cx="0" cy="0"/>
          <a:chOff x="0" y="0"/>
          <a:chExt cx="0" cy="0"/>
        </a:xfrm>
      </p:grpSpPr>
      <p:sp>
        <p:nvSpPr>
          <p:cNvPr id="841" name="Google Shape;841;g118fea77057_0_2713"/>
          <p:cNvSpPr>
            <a:spLocks noGrp="1"/>
          </p:cNvSpPr>
          <p:nvPr>
            <p:ph type="pic" idx="2"/>
          </p:nvPr>
        </p:nvSpPr>
        <p:spPr>
          <a:xfrm>
            <a:off x="6096000" y="0"/>
            <a:ext cx="6096000" cy="6858000"/>
          </a:xfrm>
          <a:prstGeom prst="rect">
            <a:avLst/>
          </a:prstGeom>
          <a:solidFill>
            <a:srgbClr val="7F7F7F"/>
          </a:solidFill>
          <a:ln>
            <a:noFill/>
          </a:ln>
        </p:spPr>
      </p:sp>
      <p:sp>
        <p:nvSpPr>
          <p:cNvPr id="842" name="Google Shape;842;g118fea77057_0_2713"/>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43" name="Google Shape;843;g118fea77057_0_2713"/>
          <p:cNvSpPr txBox="1">
            <a:spLocks noGrp="1"/>
          </p:cNvSpPr>
          <p:nvPr>
            <p:ph type="body" idx="3"/>
          </p:nvPr>
        </p:nvSpPr>
        <p:spPr>
          <a:xfrm>
            <a:off x="1280612" y="457200"/>
            <a:ext cx="34293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defRPr>
            </a:lvl1pPr>
            <a:lvl2pPr marL="914400" lvl="1" indent="-355600" algn="l" rtl="0">
              <a:lnSpc>
                <a:spcPct val="100000"/>
              </a:lnSpc>
              <a:spcBef>
                <a:spcPts val="1200"/>
              </a:spcBef>
              <a:spcAft>
                <a:spcPts val="0"/>
              </a:spcAft>
              <a:buClr>
                <a:schemeClr val="dk1"/>
              </a:buClr>
              <a:buSzPts val="2000"/>
              <a:buChar char="•"/>
              <a:defRPr>
                <a:solidFill>
                  <a:schemeClr val="dk1"/>
                </a:solidFill>
              </a:defRPr>
            </a:lvl2pPr>
            <a:lvl3pPr marL="1371600" lvl="2" indent="-355600" algn="l" rtl="0">
              <a:lnSpc>
                <a:spcPct val="100000"/>
              </a:lnSpc>
              <a:spcBef>
                <a:spcPts val="1200"/>
              </a:spcBef>
              <a:spcAft>
                <a:spcPts val="0"/>
              </a:spcAft>
              <a:buClr>
                <a:schemeClr val="dk1"/>
              </a:buClr>
              <a:buSzPts val="2000"/>
              <a:buChar char="•"/>
              <a:defRPr>
                <a:solidFill>
                  <a:schemeClr val="dk1"/>
                </a:solidFill>
              </a:defRPr>
            </a:lvl3pPr>
            <a:lvl4pPr marL="1828800" lvl="3" indent="-355600" algn="l" rtl="0">
              <a:lnSpc>
                <a:spcPct val="100000"/>
              </a:lnSpc>
              <a:spcBef>
                <a:spcPts val="1200"/>
              </a:spcBef>
              <a:spcAft>
                <a:spcPts val="0"/>
              </a:spcAft>
              <a:buClr>
                <a:schemeClr val="dk1"/>
              </a:buClr>
              <a:buSzPts val="2000"/>
              <a:buChar char="•"/>
              <a:defRPr>
                <a:solidFill>
                  <a:schemeClr val="dk1"/>
                </a:solidFill>
              </a:defRPr>
            </a:lvl4pPr>
            <a:lvl5pPr marL="2286000" lvl="4" indent="-355600" algn="l" rtl="0">
              <a:lnSpc>
                <a:spcPct val="100000"/>
              </a:lnSpc>
              <a:spcBef>
                <a:spcPts val="1200"/>
              </a:spcBef>
              <a:spcAft>
                <a:spcPts val="0"/>
              </a:spcAft>
              <a:buClr>
                <a:schemeClr val="dk1"/>
              </a:buClr>
              <a:buSzPts val="2000"/>
              <a:buChar char="•"/>
              <a:defRPr>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844"/>
        <p:cNvGrpSpPr/>
        <p:nvPr/>
      </p:nvGrpSpPr>
      <p:grpSpPr>
        <a:xfrm>
          <a:off x="0" y="0"/>
          <a:ext cx="0" cy="0"/>
          <a:chOff x="0" y="0"/>
          <a:chExt cx="0" cy="0"/>
        </a:xfrm>
      </p:grpSpPr>
      <p:sp>
        <p:nvSpPr>
          <p:cNvPr id="845" name="Google Shape;845;g118fea77057_0_2717"/>
          <p:cNvSpPr>
            <a:spLocks noGrp="1"/>
          </p:cNvSpPr>
          <p:nvPr>
            <p:ph type="pic" idx="2"/>
          </p:nvPr>
        </p:nvSpPr>
        <p:spPr>
          <a:xfrm>
            <a:off x="6096000" y="0"/>
            <a:ext cx="6096000" cy="6858000"/>
          </a:xfrm>
          <a:prstGeom prst="rect">
            <a:avLst/>
          </a:prstGeom>
          <a:solidFill>
            <a:srgbClr val="7F7F7F"/>
          </a:solidFill>
          <a:ln>
            <a:noFill/>
          </a:ln>
        </p:spPr>
      </p:sp>
      <p:sp>
        <p:nvSpPr>
          <p:cNvPr id="846" name="Google Shape;846;g118fea77057_0_2717"/>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47" name="Google Shape;847;g118fea77057_0_2717"/>
          <p:cNvSpPr txBox="1">
            <a:spLocks noGrp="1"/>
          </p:cNvSpPr>
          <p:nvPr>
            <p:ph type="body" idx="3"/>
          </p:nvPr>
        </p:nvSpPr>
        <p:spPr>
          <a:xfrm>
            <a:off x="1280612" y="457200"/>
            <a:ext cx="34293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48"/>
        <p:cNvGrpSpPr/>
        <p:nvPr/>
      </p:nvGrpSpPr>
      <p:grpSpPr>
        <a:xfrm>
          <a:off x="0" y="0"/>
          <a:ext cx="0" cy="0"/>
          <a:chOff x="0" y="0"/>
          <a:chExt cx="0" cy="0"/>
        </a:xfrm>
      </p:grpSpPr>
      <p:sp>
        <p:nvSpPr>
          <p:cNvPr id="849" name="Google Shape;849;g118fea77057_0_2721"/>
          <p:cNvSpPr txBox="1">
            <a:spLocks noGrp="1"/>
          </p:cNvSpPr>
          <p:nvPr>
            <p:ph type="title"/>
          </p:nvPr>
        </p:nvSpPr>
        <p:spPr>
          <a:xfrm>
            <a:off x="533401" y="873922"/>
            <a:ext cx="11115600" cy="51363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 name="Google Shape;17;p17"/>
          <p:cNvPicPr preferRelativeResize="0"/>
          <p:nvPr/>
        </p:nvPicPr>
        <p:blipFill rotWithShape="1">
          <a:blip r:embed="rId2">
            <a:alphaModFix/>
          </a:blip>
          <a:srcRect/>
          <a:stretch/>
        </p:blipFill>
        <p:spPr>
          <a:xfrm>
            <a:off x="10138186" y="6456363"/>
            <a:ext cx="1596614" cy="205740"/>
          </a:xfrm>
          <a:prstGeom prst="rect">
            <a:avLst/>
          </a:prstGeom>
          <a:noFill/>
          <a:ln>
            <a:noFill/>
          </a:ln>
        </p:spPr>
      </p:pic>
      <p:sp>
        <p:nvSpPr>
          <p:cNvPr id="18" name="Google Shape;18;p17"/>
          <p:cNvSpPr txBox="1"/>
          <p:nvPr/>
        </p:nvSpPr>
        <p:spPr>
          <a:xfrm>
            <a:off x="457200" y="6424581"/>
            <a:ext cx="2491067" cy="2693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83"/>
        <p:cNvGrpSpPr/>
        <p:nvPr/>
      </p:nvGrpSpPr>
      <p:grpSpPr>
        <a:xfrm>
          <a:off x="0" y="0"/>
          <a:ext cx="0" cy="0"/>
          <a:chOff x="0" y="0"/>
          <a:chExt cx="0" cy="0"/>
        </a:xfrm>
      </p:grpSpPr>
      <p:sp>
        <p:nvSpPr>
          <p:cNvPr id="84" name="Google Shape;84;p36"/>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85" name="Google Shape;85;p36"/>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85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Single Block/Image">
  <p:cSld name="Single Block/Image">
    <p:bg>
      <p:bgPr>
        <a:solidFill>
          <a:schemeClr val="lt1"/>
        </a:solidFill>
        <a:effectLst/>
      </p:bgPr>
    </p:bg>
    <p:spTree>
      <p:nvGrpSpPr>
        <p:cNvPr id="1" name="Shape 854"/>
        <p:cNvGrpSpPr/>
        <p:nvPr/>
      </p:nvGrpSpPr>
      <p:grpSpPr>
        <a:xfrm>
          <a:off x="0" y="0"/>
          <a:ext cx="0" cy="0"/>
          <a:chOff x="0" y="0"/>
          <a:chExt cx="0" cy="0"/>
        </a:xfrm>
      </p:grpSpPr>
      <p:sp>
        <p:nvSpPr>
          <p:cNvPr id="855" name="Google Shape;855;g118fea77057_0_2961"/>
          <p:cNvSpPr>
            <a:spLocks noGrp="1"/>
          </p:cNvSpPr>
          <p:nvPr>
            <p:ph type="pic" idx="2"/>
          </p:nvPr>
        </p:nvSpPr>
        <p:spPr>
          <a:xfrm>
            <a:off x="0" y="0"/>
            <a:ext cx="12192000" cy="6858000"/>
          </a:xfrm>
          <a:prstGeom prst="rect">
            <a:avLst/>
          </a:prstGeom>
          <a:noFill/>
          <a:ln>
            <a:noFill/>
          </a:ln>
        </p:spPr>
      </p:sp>
      <p:sp>
        <p:nvSpPr>
          <p:cNvPr id="856" name="Google Shape;856;g118fea77057_0_2961"/>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57" name="Google Shape;857;g118fea77057_0_2961"/>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858" name="Google Shape;858;g118fea77057_0_2961"/>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859" name="Google Shape;859;g118fea77057_0_2961"/>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860"/>
        <p:cNvGrpSpPr/>
        <p:nvPr/>
      </p:nvGrpSpPr>
      <p:grpSpPr>
        <a:xfrm>
          <a:off x="0" y="0"/>
          <a:ext cx="0" cy="0"/>
          <a:chOff x="0" y="0"/>
          <a:chExt cx="0" cy="0"/>
        </a:xfrm>
      </p:grpSpPr>
      <p:pic>
        <p:nvPicPr>
          <p:cNvPr id="861" name="Google Shape;861;g118fea77057_0_2967"/>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862" name="Google Shape;862;g118fea77057_0_2967"/>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863"/>
        <p:cNvGrpSpPr/>
        <p:nvPr/>
      </p:nvGrpSpPr>
      <p:grpSpPr>
        <a:xfrm>
          <a:off x="0" y="0"/>
          <a:ext cx="0" cy="0"/>
          <a:chOff x="0" y="0"/>
          <a:chExt cx="0" cy="0"/>
        </a:xfrm>
      </p:grpSpPr>
      <p:sp>
        <p:nvSpPr>
          <p:cNvPr id="864" name="Google Shape;864;g118fea77057_0_2970"/>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65" name="Google Shape;865;g118fea77057_0_2970"/>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866" name="Google Shape;866;g118fea77057_0_2970"/>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ection 2">
  <p:cSld name="Section 2">
    <p:bg>
      <p:bgPr>
        <a:solidFill>
          <a:schemeClr val="lt1"/>
        </a:solidFill>
        <a:effectLst/>
      </p:bgPr>
    </p:bg>
    <p:spTree>
      <p:nvGrpSpPr>
        <p:cNvPr id="1" name="Shape 867"/>
        <p:cNvGrpSpPr/>
        <p:nvPr/>
      </p:nvGrpSpPr>
      <p:grpSpPr>
        <a:xfrm>
          <a:off x="0" y="0"/>
          <a:ext cx="0" cy="0"/>
          <a:chOff x="0" y="0"/>
          <a:chExt cx="0" cy="0"/>
        </a:xfrm>
      </p:grpSpPr>
      <p:sp>
        <p:nvSpPr>
          <p:cNvPr id="868" name="Google Shape;868;g118fea77057_0_2974"/>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869"/>
        <p:cNvGrpSpPr/>
        <p:nvPr/>
      </p:nvGrpSpPr>
      <p:grpSpPr>
        <a:xfrm>
          <a:off x="0" y="0"/>
          <a:ext cx="0" cy="0"/>
          <a:chOff x="0" y="0"/>
          <a:chExt cx="0" cy="0"/>
        </a:xfrm>
      </p:grpSpPr>
      <p:sp>
        <p:nvSpPr>
          <p:cNvPr id="870" name="Google Shape;870;g118fea77057_0_2976"/>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1" name="Google Shape;871;g118fea77057_0_2976"/>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872" name="Google Shape;872;g118fea77057_0_2976"/>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873" name="Google Shape;873;g118fea77057_0_2976"/>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with Image">
  <p:cSld name="Title with Image">
    <p:bg>
      <p:bgPr>
        <a:solidFill>
          <a:schemeClr val="lt1"/>
        </a:solidFill>
        <a:effectLst/>
      </p:bgPr>
    </p:bg>
    <p:spTree>
      <p:nvGrpSpPr>
        <p:cNvPr id="1" name="Shape 874"/>
        <p:cNvGrpSpPr/>
        <p:nvPr/>
      </p:nvGrpSpPr>
      <p:grpSpPr>
        <a:xfrm>
          <a:off x="0" y="0"/>
          <a:ext cx="0" cy="0"/>
          <a:chOff x="0" y="0"/>
          <a:chExt cx="0" cy="0"/>
        </a:xfrm>
      </p:grpSpPr>
      <p:pic>
        <p:nvPicPr>
          <p:cNvPr id="875" name="Google Shape;875;g118fea77057_0_2981"/>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876" name="Google Shape;876;g118fea77057_0_2981"/>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4400"/>
              <a:buFont typeface="Century Gothic"/>
              <a:buNone/>
              <a:defRPr sz="44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Section 1">
  <p:cSld name="Section 1">
    <p:bg>
      <p:bgPr>
        <a:solidFill>
          <a:schemeClr val="lt1"/>
        </a:solidFill>
        <a:effectLst/>
      </p:bgPr>
    </p:bg>
    <p:spTree>
      <p:nvGrpSpPr>
        <p:cNvPr id="1" name="Shape 877"/>
        <p:cNvGrpSpPr/>
        <p:nvPr/>
      </p:nvGrpSpPr>
      <p:grpSpPr>
        <a:xfrm>
          <a:off x="0" y="0"/>
          <a:ext cx="0" cy="0"/>
          <a:chOff x="0" y="0"/>
          <a:chExt cx="0" cy="0"/>
        </a:xfrm>
      </p:grpSpPr>
      <p:sp>
        <p:nvSpPr>
          <p:cNvPr id="878" name="Google Shape;878;g118fea77057_0_2984"/>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70C0"/>
              </a:buClr>
              <a:buSzPts val="6000"/>
              <a:buFont typeface="Century Gothic"/>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79" name="Google Shape;879;g118fea77057_0_2984"/>
          <p:cNvPicPr preferRelativeResize="0"/>
          <p:nvPr/>
        </p:nvPicPr>
        <p:blipFill rotWithShape="1">
          <a:blip r:embed="rId2">
            <a:alphaModFix/>
          </a:blip>
          <a:srcRect/>
          <a:stretch/>
        </p:blipFill>
        <p:spPr>
          <a:xfrm>
            <a:off x="4211070" y="381728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Section/Image">
  <p:cSld name="Section/Image">
    <p:bg>
      <p:bgPr>
        <a:solidFill>
          <a:schemeClr val="lt1"/>
        </a:solidFill>
        <a:effectLst/>
      </p:bgPr>
    </p:bg>
    <p:spTree>
      <p:nvGrpSpPr>
        <p:cNvPr id="1" name="Shape 880"/>
        <p:cNvGrpSpPr/>
        <p:nvPr/>
      </p:nvGrpSpPr>
      <p:grpSpPr>
        <a:xfrm>
          <a:off x="0" y="0"/>
          <a:ext cx="0" cy="0"/>
          <a:chOff x="0" y="0"/>
          <a:chExt cx="0" cy="0"/>
        </a:xfrm>
      </p:grpSpPr>
      <p:sp>
        <p:nvSpPr>
          <p:cNvPr id="881" name="Google Shape;881;g118fea77057_0_2987"/>
          <p:cNvSpPr>
            <a:spLocks noGrp="1"/>
          </p:cNvSpPr>
          <p:nvPr>
            <p:ph type="pic" idx="2"/>
          </p:nvPr>
        </p:nvSpPr>
        <p:spPr>
          <a:xfrm>
            <a:off x="0" y="0"/>
            <a:ext cx="12192000" cy="6858000"/>
          </a:xfrm>
          <a:prstGeom prst="rect">
            <a:avLst/>
          </a:prstGeom>
          <a:noFill/>
          <a:ln>
            <a:noFill/>
          </a:ln>
        </p:spPr>
      </p:sp>
      <p:sp>
        <p:nvSpPr>
          <p:cNvPr id="882" name="Google Shape;882;g118fea77057_0_2987"/>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883"/>
        <p:cNvGrpSpPr/>
        <p:nvPr/>
      </p:nvGrpSpPr>
      <p:grpSpPr>
        <a:xfrm>
          <a:off x="0" y="0"/>
          <a:ext cx="0" cy="0"/>
          <a:chOff x="0" y="0"/>
          <a:chExt cx="0" cy="0"/>
        </a:xfrm>
      </p:grpSpPr>
      <p:sp>
        <p:nvSpPr>
          <p:cNvPr id="884" name="Google Shape;884;g118fea77057_0_2990"/>
          <p:cNvSpPr txBox="1">
            <a:spLocks noGrp="1"/>
          </p:cNvSpPr>
          <p:nvPr>
            <p:ph type="title"/>
          </p:nvPr>
        </p:nvSpPr>
        <p:spPr>
          <a:xfrm>
            <a:off x="457200" y="4353243"/>
            <a:ext cx="11247000" cy="21030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86"/>
        <p:cNvGrpSpPr/>
        <p:nvPr/>
      </p:nvGrpSpPr>
      <p:grpSpPr>
        <a:xfrm>
          <a:off x="0" y="0"/>
          <a:ext cx="0" cy="0"/>
          <a:chOff x="0" y="0"/>
          <a:chExt cx="0" cy="0"/>
        </a:xfrm>
      </p:grpSpPr>
      <p:pic>
        <p:nvPicPr>
          <p:cNvPr id="87" name="Google Shape;87;p3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88" name="Google Shape;88;p37"/>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0070C0"/>
              </a:buClr>
              <a:buSzPts val="4000"/>
              <a:buFont typeface="Century Gothic"/>
              <a:buNone/>
              <a:defRPr sz="40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chemeClr val="lt1"/>
        </a:solidFill>
        <a:effectLst/>
      </p:bgPr>
    </p:bg>
    <p:spTree>
      <p:nvGrpSpPr>
        <p:cNvPr id="1" name="Shape 885"/>
        <p:cNvGrpSpPr/>
        <p:nvPr/>
      </p:nvGrpSpPr>
      <p:grpSpPr>
        <a:xfrm>
          <a:off x="0" y="0"/>
          <a:ext cx="0" cy="0"/>
          <a:chOff x="0" y="0"/>
          <a:chExt cx="0" cy="0"/>
        </a:xfrm>
      </p:grpSpPr>
      <p:sp>
        <p:nvSpPr>
          <p:cNvPr id="886" name="Google Shape;886;g118fea77057_0_2992"/>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87" name="Google Shape;887;g118fea77057_0_2992"/>
          <p:cNvSpPr txBox="1">
            <a:spLocks noGrp="1"/>
          </p:cNvSpPr>
          <p:nvPr>
            <p:ph type="body" idx="1"/>
          </p:nvPr>
        </p:nvSpPr>
        <p:spPr>
          <a:xfrm>
            <a:off x="457199" y="1920240"/>
            <a:ext cx="53034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88" name="Google Shape;888;g118fea77057_0_2992"/>
          <p:cNvSpPr txBox="1">
            <a:spLocks noGrp="1"/>
          </p:cNvSpPr>
          <p:nvPr>
            <p:ph type="body" idx="2"/>
          </p:nvPr>
        </p:nvSpPr>
        <p:spPr>
          <a:xfrm>
            <a:off x="6428508" y="1920240"/>
            <a:ext cx="53034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889" name="Google Shape;889;g118fea77057_0_2992"/>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890" name="Google Shape;890;g118fea77057_0_2992"/>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chemeClr val="lt1"/>
        </a:solidFill>
        <a:effectLst/>
      </p:bgPr>
    </p:bg>
    <p:spTree>
      <p:nvGrpSpPr>
        <p:cNvPr id="1" name="Shape 891"/>
        <p:cNvGrpSpPr/>
        <p:nvPr/>
      </p:nvGrpSpPr>
      <p:grpSpPr>
        <a:xfrm>
          <a:off x="0" y="0"/>
          <a:ext cx="0" cy="0"/>
          <a:chOff x="0" y="0"/>
          <a:chExt cx="0" cy="0"/>
        </a:xfrm>
      </p:grpSpPr>
      <p:sp>
        <p:nvSpPr>
          <p:cNvPr id="892" name="Google Shape;892;g118fea77057_0_2998"/>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893" name="Google Shape;893;g118fea77057_0_2998"/>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894" name="Google Shape;894;g118fea77057_0_2998"/>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895" name="Google Shape;895;g118fea77057_0_2998"/>
          <p:cNvSpPr txBox="1">
            <a:spLocks noGrp="1"/>
          </p:cNvSpPr>
          <p:nvPr>
            <p:ph type="body" idx="1"/>
          </p:nvPr>
        </p:nvSpPr>
        <p:spPr>
          <a:xfrm>
            <a:off x="457199" y="1920240"/>
            <a:ext cx="32919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6" name="Google Shape;896;g118fea77057_0_2998"/>
          <p:cNvSpPr txBox="1">
            <a:spLocks noGrp="1"/>
          </p:cNvSpPr>
          <p:nvPr>
            <p:ph type="body" idx="2"/>
          </p:nvPr>
        </p:nvSpPr>
        <p:spPr>
          <a:xfrm>
            <a:off x="4434840" y="1920240"/>
            <a:ext cx="32919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897" name="Google Shape;897;g118fea77057_0_2998"/>
          <p:cNvSpPr txBox="1">
            <a:spLocks noGrp="1"/>
          </p:cNvSpPr>
          <p:nvPr>
            <p:ph type="body" idx="3"/>
          </p:nvPr>
        </p:nvSpPr>
        <p:spPr>
          <a:xfrm>
            <a:off x="8412480" y="1920240"/>
            <a:ext cx="32919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898"/>
        <p:cNvGrpSpPr/>
        <p:nvPr/>
      </p:nvGrpSpPr>
      <p:grpSpPr>
        <a:xfrm>
          <a:off x="0" y="0"/>
          <a:ext cx="0" cy="0"/>
          <a:chOff x="0" y="0"/>
          <a:chExt cx="0" cy="0"/>
        </a:xfrm>
      </p:grpSpPr>
      <p:sp>
        <p:nvSpPr>
          <p:cNvPr id="899" name="Google Shape;899;g118fea77057_0_3005"/>
          <p:cNvSpPr>
            <a:spLocks noGrp="1"/>
          </p:cNvSpPr>
          <p:nvPr>
            <p:ph type="pic" idx="2"/>
          </p:nvPr>
        </p:nvSpPr>
        <p:spPr>
          <a:xfrm>
            <a:off x="6096000" y="0"/>
            <a:ext cx="6096000" cy="6858000"/>
          </a:xfrm>
          <a:prstGeom prst="rect">
            <a:avLst/>
          </a:prstGeom>
          <a:solidFill>
            <a:srgbClr val="7F7F7F"/>
          </a:solidFill>
          <a:ln>
            <a:noFill/>
          </a:ln>
        </p:spPr>
      </p:sp>
      <p:sp>
        <p:nvSpPr>
          <p:cNvPr id="900" name="Google Shape;900;g118fea77057_0_3005"/>
          <p:cNvSpPr txBox="1">
            <a:spLocks noGrp="1"/>
          </p:cNvSpPr>
          <p:nvPr>
            <p:ph type="body" idx="1"/>
          </p:nvPr>
        </p:nvSpPr>
        <p:spPr>
          <a:xfrm>
            <a:off x="457199" y="1920240"/>
            <a:ext cx="51678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1" name="Google Shape;901;g118fea77057_0_3005"/>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lt1"/>
        </a:solidFill>
        <a:effectLst/>
      </p:bgPr>
    </p:bg>
    <p:spTree>
      <p:nvGrpSpPr>
        <p:cNvPr id="1" name="Shape 902"/>
        <p:cNvGrpSpPr/>
        <p:nvPr/>
      </p:nvGrpSpPr>
      <p:grpSpPr>
        <a:xfrm>
          <a:off x="0" y="0"/>
          <a:ext cx="0" cy="0"/>
          <a:chOff x="0" y="0"/>
          <a:chExt cx="0" cy="0"/>
        </a:xfrm>
      </p:grpSpPr>
      <p:sp>
        <p:nvSpPr>
          <p:cNvPr id="903" name="Google Shape;903;g118fea77057_0_3009"/>
          <p:cNvSpPr>
            <a:spLocks noGrp="1"/>
          </p:cNvSpPr>
          <p:nvPr>
            <p:ph type="pic" idx="2"/>
          </p:nvPr>
        </p:nvSpPr>
        <p:spPr>
          <a:xfrm>
            <a:off x="6096000" y="0"/>
            <a:ext cx="6096000" cy="6858000"/>
          </a:xfrm>
          <a:prstGeom prst="rect">
            <a:avLst/>
          </a:prstGeom>
          <a:solidFill>
            <a:srgbClr val="7F7F7F"/>
          </a:solidFill>
          <a:ln>
            <a:noFill/>
          </a:ln>
        </p:spPr>
      </p:sp>
      <p:sp>
        <p:nvSpPr>
          <p:cNvPr id="904" name="Google Shape;904;g118fea77057_0_3009"/>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5" name="Google Shape;905;g118fea77057_0_3009"/>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defRPr>
            </a:lvl1pPr>
            <a:lvl2pPr marL="914400" lvl="1" indent="-355600" algn="l" rtl="0">
              <a:lnSpc>
                <a:spcPct val="100000"/>
              </a:lnSpc>
              <a:spcBef>
                <a:spcPts val="1200"/>
              </a:spcBef>
              <a:spcAft>
                <a:spcPts val="0"/>
              </a:spcAft>
              <a:buClr>
                <a:schemeClr val="dk1"/>
              </a:buClr>
              <a:buSzPts val="2000"/>
              <a:buChar char="•"/>
              <a:defRPr>
                <a:solidFill>
                  <a:schemeClr val="dk1"/>
                </a:solidFill>
              </a:defRPr>
            </a:lvl2pPr>
            <a:lvl3pPr marL="1371600" lvl="2" indent="-355600" algn="l" rtl="0">
              <a:lnSpc>
                <a:spcPct val="100000"/>
              </a:lnSpc>
              <a:spcBef>
                <a:spcPts val="1200"/>
              </a:spcBef>
              <a:spcAft>
                <a:spcPts val="0"/>
              </a:spcAft>
              <a:buClr>
                <a:schemeClr val="dk1"/>
              </a:buClr>
              <a:buSzPts val="2000"/>
              <a:buChar char="•"/>
              <a:defRPr>
                <a:solidFill>
                  <a:schemeClr val="dk1"/>
                </a:solidFill>
              </a:defRPr>
            </a:lvl3pPr>
            <a:lvl4pPr marL="1828800" lvl="3" indent="-355600" algn="l" rtl="0">
              <a:lnSpc>
                <a:spcPct val="100000"/>
              </a:lnSpc>
              <a:spcBef>
                <a:spcPts val="1200"/>
              </a:spcBef>
              <a:spcAft>
                <a:spcPts val="0"/>
              </a:spcAft>
              <a:buClr>
                <a:schemeClr val="dk1"/>
              </a:buClr>
              <a:buSzPts val="2000"/>
              <a:buChar char="•"/>
              <a:defRPr>
                <a:solidFill>
                  <a:schemeClr val="dk1"/>
                </a:solidFill>
              </a:defRPr>
            </a:lvl4pPr>
            <a:lvl5pPr marL="2286000" lvl="4" indent="-355600" algn="l" rtl="0">
              <a:lnSpc>
                <a:spcPct val="100000"/>
              </a:lnSpc>
              <a:spcBef>
                <a:spcPts val="1200"/>
              </a:spcBef>
              <a:spcAft>
                <a:spcPts val="0"/>
              </a:spcAft>
              <a:buClr>
                <a:schemeClr val="dk1"/>
              </a:buClr>
              <a:buSzPts val="2000"/>
              <a:buChar char="•"/>
              <a:defRPr>
                <a:solidFill>
                  <a:schemeClr val="dk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906"/>
        <p:cNvGrpSpPr/>
        <p:nvPr/>
      </p:nvGrpSpPr>
      <p:grpSpPr>
        <a:xfrm>
          <a:off x="0" y="0"/>
          <a:ext cx="0" cy="0"/>
          <a:chOff x="0" y="0"/>
          <a:chExt cx="0" cy="0"/>
        </a:xfrm>
      </p:grpSpPr>
      <p:sp>
        <p:nvSpPr>
          <p:cNvPr id="907" name="Google Shape;907;g118fea77057_0_3013"/>
          <p:cNvSpPr>
            <a:spLocks noGrp="1"/>
          </p:cNvSpPr>
          <p:nvPr>
            <p:ph type="pic" idx="2"/>
          </p:nvPr>
        </p:nvSpPr>
        <p:spPr>
          <a:xfrm>
            <a:off x="6096000" y="0"/>
            <a:ext cx="6096000" cy="6858000"/>
          </a:xfrm>
          <a:prstGeom prst="rect">
            <a:avLst/>
          </a:prstGeom>
          <a:solidFill>
            <a:srgbClr val="7F7F7F"/>
          </a:solidFill>
          <a:ln>
            <a:noFill/>
          </a:ln>
        </p:spPr>
      </p:sp>
      <p:sp>
        <p:nvSpPr>
          <p:cNvPr id="908" name="Google Shape;908;g118fea77057_0_3013"/>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09" name="Google Shape;909;g118fea77057_0_3013"/>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910"/>
        <p:cNvGrpSpPr/>
        <p:nvPr/>
      </p:nvGrpSpPr>
      <p:grpSpPr>
        <a:xfrm>
          <a:off x="0" y="0"/>
          <a:ext cx="0" cy="0"/>
          <a:chOff x="0" y="0"/>
          <a:chExt cx="0" cy="0"/>
        </a:xfrm>
      </p:grpSpPr>
      <p:sp>
        <p:nvSpPr>
          <p:cNvPr id="911" name="Google Shape;911;g118fea77057_0_3017"/>
          <p:cNvSpPr txBox="1">
            <a:spLocks noGrp="1"/>
          </p:cNvSpPr>
          <p:nvPr>
            <p:ph type="title"/>
          </p:nvPr>
        </p:nvSpPr>
        <p:spPr>
          <a:xfrm>
            <a:off x="533401" y="873922"/>
            <a:ext cx="11115600" cy="51366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915"/>
        <p:cNvGrpSpPr/>
        <p:nvPr/>
      </p:nvGrpSpPr>
      <p:grpSpPr>
        <a:xfrm>
          <a:off x="0" y="0"/>
          <a:ext cx="0" cy="0"/>
          <a:chOff x="0" y="0"/>
          <a:chExt cx="0" cy="0"/>
        </a:xfrm>
      </p:grpSpPr>
      <p:sp>
        <p:nvSpPr>
          <p:cNvPr id="916" name="Google Shape;916;g118fea77057_0_3276"/>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17" name="Google Shape;917;g118fea77057_0_3276"/>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rgbClr val="434343"/>
              </a:buClr>
              <a:buSzPts val="1800"/>
              <a:buChar char="•"/>
              <a:defRPr/>
            </a:lvl6pPr>
            <a:lvl7pPr marL="3200400" lvl="6" indent="-342900" algn="l" rtl="0">
              <a:lnSpc>
                <a:spcPct val="90000"/>
              </a:lnSpc>
              <a:spcBef>
                <a:spcPts val="500"/>
              </a:spcBef>
              <a:spcAft>
                <a:spcPts val="0"/>
              </a:spcAft>
              <a:buClr>
                <a:srgbClr val="434343"/>
              </a:buClr>
              <a:buSzPts val="1800"/>
              <a:buChar char="•"/>
              <a:defRPr/>
            </a:lvl7pPr>
            <a:lvl8pPr marL="3657600" lvl="7" indent="-342900" algn="l" rtl="0">
              <a:lnSpc>
                <a:spcPct val="90000"/>
              </a:lnSpc>
              <a:spcBef>
                <a:spcPts val="500"/>
              </a:spcBef>
              <a:spcAft>
                <a:spcPts val="0"/>
              </a:spcAft>
              <a:buClr>
                <a:srgbClr val="434343"/>
              </a:buClr>
              <a:buSzPts val="1800"/>
              <a:buChar char="•"/>
              <a:defRPr/>
            </a:lvl8pPr>
            <a:lvl9pPr marL="4114800" lvl="8" indent="-342900" algn="l" rtl="0">
              <a:lnSpc>
                <a:spcPct val="90000"/>
              </a:lnSpc>
              <a:spcBef>
                <a:spcPts val="500"/>
              </a:spcBef>
              <a:spcAft>
                <a:spcPts val="0"/>
              </a:spcAft>
              <a:buClr>
                <a:srgbClr val="434343"/>
              </a:buClr>
              <a:buSzPts val="1800"/>
              <a:buChar char="•"/>
              <a:defRPr/>
            </a:lvl9pPr>
          </a:lstStyle>
          <a:p>
            <a:endParaRPr/>
          </a:p>
        </p:txBody>
      </p:sp>
      <p:pic>
        <p:nvPicPr>
          <p:cNvPr id="918" name="Google Shape;918;g118fea77057_0_3276"/>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19" name="Google Shape;919;g118fea77057_0_3276"/>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20"/>
        <p:cNvGrpSpPr/>
        <p:nvPr/>
      </p:nvGrpSpPr>
      <p:grpSpPr>
        <a:xfrm>
          <a:off x="0" y="0"/>
          <a:ext cx="0" cy="0"/>
          <a:chOff x="0" y="0"/>
          <a:chExt cx="0" cy="0"/>
        </a:xfrm>
      </p:grpSpPr>
      <p:sp>
        <p:nvSpPr>
          <p:cNvPr id="921" name="Google Shape;921;g118fea77057_0_3281"/>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922" name="Google Shape;922;g118fea77057_0_3281"/>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23" name="Google Shape;923;g118fea77057_0_3281"/>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924"/>
        <p:cNvGrpSpPr/>
        <p:nvPr/>
      </p:nvGrpSpPr>
      <p:grpSpPr>
        <a:xfrm>
          <a:off x="0" y="0"/>
          <a:ext cx="0" cy="0"/>
          <a:chOff x="0" y="0"/>
          <a:chExt cx="0" cy="0"/>
        </a:xfrm>
      </p:grpSpPr>
      <p:sp>
        <p:nvSpPr>
          <p:cNvPr id="925" name="Google Shape;925;g118fea77057_0_3285"/>
          <p:cNvSpPr>
            <a:spLocks noGrp="1"/>
          </p:cNvSpPr>
          <p:nvPr>
            <p:ph type="pic" idx="2"/>
          </p:nvPr>
        </p:nvSpPr>
        <p:spPr>
          <a:xfrm>
            <a:off x="6096000" y="0"/>
            <a:ext cx="6096000" cy="6858000"/>
          </a:xfrm>
          <a:prstGeom prst="rect">
            <a:avLst/>
          </a:prstGeom>
          <a:solidFill>
            <a:srgbClr val="FEFEFE"/>
          </a:solidFill>
          <a:ln>
            <a:noFill/>
          </a:ln>
        </p:spPr>
      </p:sp>
      <p:sp>
        <p:nvSpPr>
          <p:cNvPr id="926" name="Google Shape;926;g118fea77057_0_3285"/>
          <p:cNvSpPr txBox="1">
            <a:spLocks noGrp="1"/>
          </p:cNvSpPr>
          <p:nvPr>
            <p:ph type="body" idx="1"/>
          </p:nvPr>
        </p:nvSpPr>
        <p:spPr>
          <a:xfrm>
            <a:off x="457199" y="1615440"/>
            <a:ext cx="51678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927" name="Google Shape;927;g118fea77057_0_3285"/>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928" name="Google Shape;928;g118fea77057_0_3285"/>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29" name="Google Shape;929;g118fea77057_0_3285"/>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930"/>
        <p:cNvGrpSpPr/>
        <p:nvPr/>
      </p:nvGrpSpPr>
      <p:grpSpPr>
        <a:xfrm>
          <a:off x="0" y="0"/>
          <a:ext cx="0" cy="0"/>
          <a:chOff x="0" y="0"/>
          <a:chExt cx="0" cy="0"/>
        </a:xfrm>
      </p:grpSpPr>
      <p:sp>
        <p:nvSpPr>
          <p:cNvPr id="931" name="Google Shape;931;g118fea77057_0_3291"/>
          <p:cNvSpPr txBox="1">
            <a:spLocks noGrp="1"/>
          </p:cNvSpPr>
          <p:nvPr>
            <p:ph type="ctrTitle"/>
          </p:nvPr>
        </p:nvSpPr>
        <p:spPr>
          <a:xfrm>
            <a:off x="1524000" y="2656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9ADE"/>
              </a:buClr>
              <a:buSzPts val="4400"/>
              <a:buFont typeface="Century Gothic"/>
              <a:buNone/>
              <a:defRPr sz="4400" b="0">
                <a:solidFill>
                  <a:srgbClr val="009ADE"/>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932" name="Google Shape;932;g118fea77057_0_3291"/>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89"/>
        <p:cNvGrpSpPr/>
        <p:nvPr/>
      </p:nvGrpSpPr>
      <p:grpSpPr>
        <a:xfrm>
          <a:off x="0" y="0"/>
          <a:ext cx="0" cy="0"/>
          <a:chOff x="0" y="0"/>
          <a:chExt cx="0" cy="0"/>
        </a:xfrm>
      </p:grpSpPr>
      <p:sp>
        <p:nvSpPr>
          <p:cNvPr id="90" name="Google Shape;90;p38"/>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1" name="Google Shape;91;p38"/>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933"/>
        <p:cNvGrpSpPr/>
        <p:nvPr/>
      </p:nvGrpSpPr>
      <p:grpSpPr>
        <a:xfrm>
          <a:off x="0" y="0"/>
          <a:ext cx="0" cy="0"/>
          <a:chOff x="0" y="0"/>
          <a:chExt cx="0" cy="0"/>
        </a:xfrm>
      </p:grpSpPr>
      <p:sp>
        <p:nvSpPr>
          <p:cNvPr id="934" name="Google Shape;934;g118fea77057_0_3294"/>
          <p:cNvSpPr>
            <a:spLocks noGrp="1"/>
          </p:cNvSpPr>
          <p:nvPr>
            <p:ph type="pic" idx="2"/>
          </p:nvPr>
        </p:nvSpPr>
        <p:spPr>
          <a:xfrm>
            <a:off x="0" y="2192138"/>
            <a:ext cx="12192000" cy="4665900"/>
          </a:xfrm>
          <a:prstGeom prst="rect">
            <a:avLst/>
          </a:prstGeom>
          <a:noFill/>
          <a:ln>
            <a:noFill/>
          </a:ln>
        </p:spPr>
      </p:sp>
      <p:pic>
        <p:nvPicPr>
          <p:cNvPr id="935" name="Google Shape;935;g118fea77057_0_3294" descr="A picture containing drawing, table&#10;&#10;Description automatically generated"/>
          <p:cNvPicPr preferRelativeResize="0"/>
          <p:nvPr/>
        </p:nvPicPr>
        <p:blipFill rotWithShape="1">
          <a:blip r:embed="rId2">
            <a:alphaModFix/>
          </a:blip>
          <a:srcRect/>
          <a:stretch/>
        </p:blipFill>
        <p:spPr>
          <a:xfrm>
            <a:off x="2229604" y="2938271"/>
            <a:ext cx="7732788" cy="981458"/>
          </a:xfrm>
          <a:prstGeom prst="rect">
            <a:avLst/>
          </a:prstGeom>
          <a:noFill/>
          <a:ln>
            <a:noFill/>
          </a:ln>
        </p:spPr>
      </p:pic>
      <p:pic>
        <p:nvPicPr>
          <p:cNvPr id="936" name="Google Shape;936;g118fea77057_0_3294" descr="A picture containing drawing, table&#10;&#10;Description automatically generated"/>
          <p:cNvPicPr preferRelativeResize="0"/>
          <p:nvPr/>
        </p:nvPicPr>
        <p:blipFill rotWithShape="1">
          <a:blip r:embed="rId2">
            <a:alphaModFix/>
          </a:blip>
          <a:srcRect/>
          <a:stretch/>
        </p:blipFill>
        <p:spPr>
          <a:xfrm>
            <a:off x="116189" y="655299"/>
            <a:ext cx="7732788" cy="981458"/>
          </a:xfrm>
          <a:prstGeom prst="rect">
            <a:avLst/>
          </a:prstGeom>
          <a:noFill/>
          <a:ln>
            <a:noFill/>
          </a:ln>
        </p:spPr>
      </p:pic>
      <p:pic>
        <p:nvPicPr>
          <p:cNvPr id="937" name="Google Shape;937;g118fea77057_0_3294"/>
          <p:cNvPicPr preferRelativeResize="0"/>
          <p:nvPr/>
        </p:nvPicPr>
        <p:blipFill rotWithShape="1">
          <a:blip r:embed="rId3">
            <a:alphaModFix/>
          </a:blip>
          <a:srcRect/>
          <a:stretch/>
        </p:blipFill>
        <p:spPr>
          <a:xfrm>
            <a:off x="457200" y="6442546"/>
            <a:ext cx="1954183" cy="251816"/>
          </a:xfrm>
          <a:prstGeom prst="rect">
            <a:avLst/>
          </a:prstGeom>
          <a:noFill/>
          <a:ln>
            <a:noFill/>
          </a:ln>
        </p:spPr>
      </p:pic>
      <p:sp>
        <p:nvSpPr>
          <p:cNvPr id="938" name="Google Shape;938;g118fea77057_0_3294"/>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939"/>
        <p:cNvGrpSpPr/>
        <p:nvPr/>
      </p:nvGrpSpPr>
      <p:grpSpPr>
        <a:xfrm>
          <a:off x="0" y="0"/>
          <a:ext cx="0" cy="0"/>
          <a:chOff x="0" y="0"/>
          <a:chExt cx="0" cy="0"/>
        </a:xfrm>
      </p:grpSpPr>
      <p:pic>
        <p:nvPicPr>
          <p:cNvPr id="940" name="Google Shape;940;g118fea77057_0_3300"/>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941" name="Google Shape;941;g118fea77057_0_3300"/>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942"/>
        <p:cNvGrpSpPr/>
        <p:nvPr/>
      </p:nvGrpSpPr>
      <p:grpSpPr>
        <a:xfrm>
          <a:off x="0" y="0"/>
          <a:ext cx="0" cy="0"/>
          <a:chOff x="0" y="0"/>
          <a:chExt cx="0" cy="0"/>
        </a:xfrm>
      </p:grpSpPr>
      <p:sp>
        <p:nvSpPr>
          <p:cNvPr id="943" name="Google Shape;943;g118fea77057_0_3303"/>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944" name="Google Shape;944;g118fea77057_0_3303"/>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45" name="Google Shape;945;g118fea77057_0_3303"/>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946"/>
        <p:cNvGrpSpPr/>
        <p:nvPr/>
      </p:nvGrpSpPr>
      <p:grpSpPr>
        <a:xfrm>
          <a:off x="0" y="0"/>
          <a:ext cx="0" cy="0"/>
          <a:chOff x="0" y="0"/>
          <a:chExt cx="0" cy="0"/>
        </a:xfrm>
      </p:grpSpPr>
      <p:sp>
        <p:nvSpPr>
          <p:cNvPr id="947" name="Google Shape;947;g118fea77057_0_3307"/>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948" name="Google Shape;948;g118fea77057_0_3307"/>
          <p:cNvSpPr txBox="1">
            <a:spLocks noGrp="1"/>
          </p:cNvSpPr>
          <p:nvPr>
            <p:ph type="title"/>
          </p:nvPr>
        </p:nvSpPr>
        <p:spPr>
          <a:xfrm>
            <a:off x="457200" y="457200"/>
            <a:ext cx="7793400" cy="973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49" name="Google Shape;949;g118fea77057_0_3307"/>
          <p:cNvSpPr>
            <a:spLocks noGrp="1"/>
          </p:cNvSpPr>
          <p:nvPr>
            <p:ph type="pic" idx="2"/>
          </p:nvPr>
        </p:nvSpPr>
        <p:spPr>
          <a:xfrm>
            <a:off x="0" y="1430819"/>
            <a:ext cx="12192000" cy="4764900"/>
          </a:xfrm>
          <a:prstGeom prst="rect">
            <a:avLst/>
          </a:prstGeom>
          <a:noFill/>
          <a:ln>
            <a:noFill/>
          </a:ln>
        </p:spPr>
      </p:sp>
      <p:pic>
        <p:nvPicPr>
          <p:cNvPr id="950" name="Google Shape;950;g118fea77057_0_3307"/>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51" name="Google Shape;951;g118fea77057_0_3307"/>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952"/>
        <p:cNvGrpSpPr/>
        <p:nvPr/>
      </p:nvGrpSpPr>
      <p:grpSpPr>
        <a:xfrm>
          <a:off x="0" y="0"/>
          <a:ext cx="0" cy="0"/>
          <a:chOff x="0" y="0"/>
          <a:chExt cx="0" cy="0"/>
        </a:xfrm>
      </p:grpSpPr>
      <p:sp>
        <p:nvSpPr>
          <p:cNvPr id="953" name="Google Shape;953;g118fea77057_0_3313"/>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954" name="Google Shape;954;g118fea77057_0_3313"/>
          <p:cNvCxnSpPr/>
          <p:nvPr/>
        </p:nvCxnSpPr>
        <p:spPr>
          <a:xfrm rot="10800000">
            <a:off x="4088447" y="13867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955" name="Google Shape;955;g118fea77057_0_3313"/>
          <p:cNvCxnSpPr/>
          <p:nvPr/>
        </p:nvCxnSpPr>
        <p:spPr>
          <a:xfrm rot="10800000">
            <a:off x="8103553" y="13867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956" name="Google Shape;956;g118fea77057_0_3313"/>
          <p:cNvSpPr txBox="1">
            <a:spLocks noGrp="1"/>
          </p:cNvSpPr>
          <p:nvPr>
            <p:ph type="body" idx="1"/>
          </p:nvPr>
        </p:nvSpPr>
        <p:spPr>
          <a:xfrm>
            <a:off x="457199" y="1386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7" name="Google Shape;957;g118fea77057_0_3313"/>
          <p:cNvSpPr txBox="1">
            <a:spLocks noGrp="1"/>
          </p:cNvSpPr>
          <p:nvPr>
            <p:ph type="body" idx="2"/>
          </p:nvPr>
        </p:nvSpPr>
        <p:spPr>
          <a:xfrm>
            <a:off x="4434840" y="1386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58" name="Google Shape;958;g118fea77057_0_3313"/>
          <p:cNvSpPr txBox="1">
            <a:spLocks noGrp="1"/>
          </p:cNvSpPr>
          <p:nvPr>
            <p:ph type="body" idx="3"/>
          </p:nvPr>
        </p:nvSpPr>
        <p:spPr>
          <a:xfrm>
            <a:off x="8412480" y="1386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959" name="Google Shape;959;g118fea77057_0_3313"/>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60" name="Google Shape;960;g118fea77057_0_3313"/>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961"/>
        <p:cNvGrpSpPr/>
        <p:nvPr/>
      </p:nvGrpSpPr>
      <p:grpSpPr>
        <a:xfrm>
          <a:off x="0" y="0"/>
          <a:ext cx="0" cy="0"/>
          <a:chOff x="0" y="0"/>
          <a:chExt cx="0" cy="0"/>
        </a:xfrm>
      </p:grpSpPr>
      <p:sp>
        <p:nvSpPr>
          <p:cNvPr id="962" name="Google Shape;962;g118fea77057_0_3322"/>
          <p:cNvSpPr>
            <a:spLocks noGrp="1"/>
          </p:cNvSpPr>
          <p:nvPr>
            <p:ph type="pic" idx="2"/>
          </p:nvPr>
        </p:nvSpPr>
        <p:spPr>
          <a:xfrm>
            <a:off x="6096000" y="0"/>
            <a:ext cx="6096000" cy="6858000"/>
          </a:xfrm>
          <a:prstGeom prst="rect">
            <a:avLst/>
          </a:prstGeom>
          <a:solidFill>
            <a:srgbClr val="FEFEFE"/>
          </a:solidFill>
          <a:ln>
            <a:noFill/>
          </a:ln>
        </p:spPr>
      </p:sp>
      <p:sp>
        <p:nvSpPr>
          <p:cNvPr id="963" name="Google Shape;963;g118fea77057_0_3322"/>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964" name="Google Shape;964;g118fea77057_0_3322"/>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pic>
        <p:nvPicPr>
          <p:cNvPr id="965" name="Google Shape;965;g118fea77057_0_3322"/>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66" name="Google Shape;966;g118fea77057_0_3322"/>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71"/>
        <p:cNvGrpSpPr/>
        <p:nvPr/>
      </p:nvGrpSpPr>
      <p:grpSpPr>
        <a:xfrm>
          <a:off x="0" y="0"/>
          <a:ext cx="0" cy="0"/>
          <a:chOff x="0" y="0"/>
          <a:chExt cx="0" cy="0"/>
        </a:xfrm>
      </p:grpSpPr>
      <p:sp>
        <p:nvSpPr>
          <p:cNvPr id="972" name="Google Shape;972;g118fea77057_0_3332"/>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973" name="Google Shape;973;g118fea77057_0_3332"/>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74" name="Google Shape;974;g118fea77057_0_3332"/>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975"/>
        <p:cNvGrpSpPr/>
        <p:nvPr/>
      </p:nvGrpSpPr>
      <p:grpSpPr>
        <a:xfrm>
          <a:off x="0" y="0"/>
          <a:ext cx="0" cy="0"/>
          <a:chOff x="0" y="0"/>
          <a:chExt cx="0" cy="0"/>
        </a:xfrm>
      </p:grpSpPr>
      <p:sp>
        <p:nvSpPr>
          <p:cNvPr id="976" name="Google Shape;976;g118fea77057_0_3336"/>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77" name="Google Shape;977;g118fea77057_0_3336"/>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rgbClr val="434343"/>
              </a:buClr>
              <a:buSzPts val="1800"/>
              <a:buChar char="•"/>
              <a:defRPr/>
            </a:lvl6pPr>
            <a:lvl7pPr marL="3200400" lvl="6" indent="-342900" algn="l" rtl="0">
              <a:lnSpc>
                <a:spcPct val="90000"/>
              </a:lnSpc>
              <a:spcBef>
                <a:spcPts val="500"/>
              </a:spcBef>
              <a:spcAft>
                <a:spcPts val="0"/>
              </a:spcAft>
              <a:buClr>
                <a:srgbClr val="434343"/>
              </a:buClr>
              <a:buSzPts val="1800"/>
              <a:buChar char="•"/>
              <a:defRPr/>
            </a:lvl7pPr>
            <a:lvl8pPr marL="3657600" lvl="7" indent="-342900" algn="l" rtl="0">
              <a:lnSpc>
                <a:spcPct val="90000"/>
              </a:lnSpc>
              <a:spcBef>
                <a:spcPts val="500"/>
              </a:spcBef>
              <a:spcAft>
                <a:spcPts val="0"/>
              </a:spcAft>
              <a:buClr>
                <a:srgbClr val="434343"/>
              </a:buClr>
              <a:buSzPts val="1800"/>
              <a:buChar char="•"/>
              <a:defRPr/>
            </a:lvl8pPr>
            <a:lvl9pPr marL="4114800" lvl="8" indent="-342900" algn="l" rtl="0">
              <a:lnSpc>
                <a:spcPct val="90000"/>
              </a:lnSpc>
              <a:spcBef>
                <a:spcPts val="500"/>
              </a:spcBef>
              <a:spcAft>
                <a:spcPts val="0"/>
              </a:spcAft>
              <a:buClr>
                <a:srgbClr val="434343"/>
              </a:buClr>
              <a:buSzPts val="1800"/>
              <a:buChar char="•"/>
              <a:defRPr/>
            </a:lvl9pPr>
          </a:lstStyle>
          <a:p>
            <a:endParaRPr/>
          </a:p>
        </p:txBody>
      </p:sp>
      <p:pic>
        <p:nvPicPr>
          <p:cNvPr id="978" name="Google Shape;978;g118fea77057_0_3336"/>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79" name="Google Shape;979;g118fea77057_0_3336"/>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980"/>
        <p:cNvGrpSpPr/>
        <p:nvPr/>
      </p:nvGrpSpPr>
      <p:grpSpPr>
        <a:xfrm>
          <a:off x="0" y="0"/>
          <a:ext cx="0" cy="0"/>
          <a:chOff x="0" y="0"/>
          <a:chExt cx="0" cy="0"/>
        </a:xfrm>
      </p:grpSpPr>
      <p:sp>
        <p:nvSpPr>
          <p:cNvPr id="981" name="Google Shape;981;g118fea77057_0_3341"/>
          <p:cNvSpPr txBox="1">
            <a:spLocks noGrp="1"/>
          </p:cNvSpPr>
          <p:nvPr>
            <p:ph type="ctrTitle"/>
          </p:nvPr>
        </p:nvSpPr>
        <p:spPr>
          <a:xfrm>
            <a:off x="1524000" y="2656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9ADE"/>
              </a:buClr>
              <a:buSzPts val="4400"/>
              <a:buFont typeface="Century Gothic"/>
              <a:buNone/>
              <a:defRPr sz="4400" b="0">
                <a:solidFill>
                  <a:srgbClr val="009ADE"/>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982" name="Google Shape;982;g118fea77057_0_3341"/>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tatement 1">
  <p:cSld name="Statement 1">
    <p:bg>
      <p:bgPr>
        <a:blipFill>
          <a:blip r:embed="rId2">
            <a:alphaModFix/>
          </a:blip>
          <a:stretch>
            <a:fillRect/>
          </a:stretch>
        </a:blipFill>
        <a:effectLst/>
      </p:bgPr>
    </p:bg>
    <p:spTree>
      <p:nvGrpSpPr>
        <p:cNvPr id="1" name="Shape 92"/>
        <p:cNvGrpSpPr/>
        <p:nvPr/>
      </p:nvGrpSpPr>
      <p:grpSpPr>
        <a:xfrm>
          <a:off x="0" y="0"/>
          <a:ext cx="0" cy="0"/>
          <a:chOff x="0" y="0"/>
          <a:chExt cx="0" cy="0"/>
        </a:xfrm>
      </p:grpSpPr>
      <p:sp>
        <p:nvSpPr>
          <p:cNvPr id="93" name="Google Shape;93;p39"/>
          <p:cNvSpPr txBox="1">
            <a:spLocks noGrp="1"/>
          </p:cNvSpPr>
          <p:nvPr>
            <p:ph type="title"/>
          </p:nvPr>
        </p:nvSpPr>
        <p:spPr>
          <a:xfrm>
            <a:off x="457200" y="4353243"/>
            <a:ext cx="11247120" cy="2103120"/>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983"/>
        <p:cNvGrpSpPr/>
        <p:nvPr/>
      </p:nvGrpSpPr>
      <p:grpSpPr>
        <a:xfrm>
          <a:off x="0" y="0"/>
          <a:ext cx="0" cy="0"/>
          <a:chOff x="0" y="0"/>
          <a:chExt cx="0" cy="0"/>
        </a:xfrm>
      </p:grpSpPr>
      <p:sp>
        <p:nvSpPr>
          <p:cNvPr id="984" name="Google Shape;984;g118fea77057_0_3344"/>
          <p:cNvSpPr>
            <a:spLocks noGrp="1"/>
          </p:cNvSpPr>
          <p:nvPr>
            <p:ph type="pic" idx="2"/>
          </p:nvPr>
        </p:nvSpPr>
        <p:spPr>
          <a:xfrm>
            <a:off x="6096000" y="0"/>
            <a:ext cx="6096000" cy="6858000"/>
          </a:xfrm>
          <a:prstGeom prst="rect">
            <a:avLst/>
          </a:prstGeom>
          <a:solidFill>
            <a:srgbClr val="FEFEFE"/>
          </a:solidFill>
          <a:ln>
            <a:noFill/>
          </a:ln>
        </p:spPr>
      </p:sp>
      <p:sp>
        <p:nvSpPr>
          <p:cNvPr id="985" name="Google Shape;985;g118fea77057_0_3344"/>
          <p:cNvSpPr txBox="1">
            <a:spLocks noGrp="1"/>
          </p:cNvSpPr>
          <p:nvPr>
            <p:ph type="body" idx="1"/>
          </p:nvPr>
        </p:nvSpPr>
        <p:spPr>
          <a:xfrm>
            <a:off x="457199" y="1615440"/>
            <a:ext cx="51678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986" name="Google Shape;986;g118fea77057_0_3344"/>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987" name="Google Shape;987;g118fea77057_0_3344"/>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988" name="Google Shape;988;g118fea77057_0_3344"/>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989"/>
        <p:cNvGrpSpPr/>
        <p:nvPr/>
      </p:nvGrpSpPr>
      <p:grpSpPr>
        <a:xfrm>
          <a:off x="0" y="0"/>
          <a:ext cx="0" cy="0"/>
          <a:chOff x="0" y="0"/>
          <a:chExt cx="0" cy="0"/>
        </a:xfrm>
      </p:grpSpPr>
      <p:sp>
        <p:nvSpPr>
          <p:cNvPr id="990" name="Google Shape;990;g118fea77057_0_3350"/>
          <p:cNvSpPr>
            <a:spLocks noGrp="1"/>
          </p:cNvSpPr>
          <p:nvPr>
            <p:ph type="pic" idx="2"/>
          </p:nvPr>
        </p:nvSpPr>
        <p:spPr>
          <a:xfrm>
            <a:off x="0" y="2192138"/>
            <a:ext cx="12192000" cy="4665900"/>
          </a:xfrm>
          <a:prstGeom prst="rect">
            <a:avLst/>
          </a:prstGeom>
          <a:noFill/>
          <a:ln>
            <a:noFill/>
          </a:ln>
        </p:spPr>
      </p:sp>
      <p:pic>
        <p:nvPicPr>
          <p:cNvPr id="991" name="Google Shape;991;g118fea77057_0_3350" descr="A picture containing drawing, table&#10;&#10;Description automatically generated"/>
          <p:cNvPicPr preferRelativeResize="0"/>
          <p:nvPr/>
        </p:nvPicPr>
        <p:blipFill rotWithShape="1">
          <a:blip r:embed="rId2">
            <a:alphaModFix/>
          </a:blip>
          <a:srcRect/>
          <a:stretch/>
        </p:blipFill>
        <p:spPr>
          <a:xfrm>
            <a:off x="2229604" y="2938271"/>
            <a:ext cx="7732788" cy="981458"/>
          </a:xfrm>
          <a:prstGeom prst="rect">
            <a:avLst/>
          </a:prstGeom>
          <a:noFill/>
          <a:ln>
            <a:noFill/>
          </a:ln>
        </p:spPr>
      </p:pic>
      <p:pic>
        <p:nvPicPr>
          <p:cNvPr id="992" name="Google Shape;992;g118fea77057_0_3350" descr="A picture containing drawing, table&#10;&#10;Description automatically generated"/>
          <p:cNvPicPr preferRelativeResize="0"/>
          <p:nvPr/>
        </p:nvPicPr>
        <p:blipFill rotWithShape="1">
          <a:blip r:embed="rId2">
            <a:alphaModFix/>
          </a:blip>
          <a:srcRect/>
          <a:stretch/>
        </p:blipFill>
        <p:spPr>
          <a:xfrm>
            <a:off x="116189" y="655299"/>
            <a:ext cx="7732788" cy="981458"/>
          </a:xfrm>
          <a:prstGeom prst="rect">
            <a:avLst/>
          </a:prstGeom>
          <a:noFill/>
          <a:ln>
            <a:noFill/>
          </a:ln>
        </p:spPr>
      </p:pic>
      <p:pic>
        <p:nvPicPr>
          <p:cNvPr id="993" name="Google Shape;993;g118fea77057_0_3350"/>
          <p:cNvPicPr preferRelativeResize="0"/>
          <p:nvPr/>
        </p:nvPicPr>
        <p:blipFill rotWithShape="1">
          <a:blip r:embed="rId3">
            <a:alphaModFix/>
          </a:blip>
          <a:srcRect/>
          <a:stretch/>
        </p:blipFill>
        <p:spPr>
          <a:xfrm>
            <a:off x="457200" y="6442546"/>
            <a:ext cx="1954183" cy="251816"/>
          </a:xfrm>
          <a:prstGeom prst="rect">
            <a:avLst/>
          </a:prstGeom>
          <a:noFill/>
          <a:ln>
            <a:noFill/>
          </a:ln>
        </p:spPr>
      </p:pic>
      <p:sp>
        <p:nvSpPr>
          <p:cNvPr id="994" name="Google Shape;994;g118fea77057_0_3350"/>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2.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995"/>
        <p:cNvGrpSpPr/>
        <p:nvPr/>
      </p:nvGrpSpPr>
      <p:grpSpPr>
        <a:xfrm>
          <a:off x="0" y="0"/>
          <a:ext cx="0" cy="0"/>
          <a:chOff x="0" y="0"/>
          <a:chExt cx="0" cy="0"/>
        </a:xfrm>
      </p:grpSpPr>
      <p:pic>
        <p:nvPicPr>
          <p:cNvPr id="996" name="Google Shape;996;g118fea77057_0_3356"/>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997" name="Google Shape;997;g118fea77057_0_3356"/>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3.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998"/>
        <p:cNvGrpSpPr/>
        <p:nvPr/>
      </p:nvGrpSpPr>
      <p:grpSpPr>
        <a:xfrm>
          <a:off x="0" y="0"/>
          <a:ext cx="0" cy="0"/>
          <a:chOff x="0" y="0"/>
          <a:chExt cx="0" cy="0"/>
        </a:xfrm>
      </p:grpSpPr>
      <p:sp>
        <p:nvSpPr>
          <p:cNvPr id="999" name="Google Shape;999;g118fea77057_0_3359"/>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000" name="Google Shape;1000;g118fea77057_0_3359"/>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1001" name="Google Shape;1001;g118fea77057_0_3359"/>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4.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1002"/>
        <p:cNvGrpSpPr/>
        <p:nvPr/>
      </p:nvGrpSpPr>
      <p:grpSpPr>
        <a:xfrm>
          <a:off x="0" y="0"/>
          <a:ext cx="0" cy="0"/>
          <a:chOff x="0" y="0"/>
          <a:chExt cx="0" cy="0"/>
        </a:xfrm>
      </p:grpSpPr>
      <p:sp>
        <p:nvSpPr>
          <p:cNvPr id="1003" name="Google Shape;1003;g118fea77057_0_3363"/>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1004" name="Google Shape;1004;g118fea77057_0_3363"/>
          <p:cNvSpPr txBox="1">
            <a:spLocks noGrp="1"/>
          </p:cNvSpPr>
          <p:nvPr>
            <p:ph type="title"/>
          </p:nvPr>
        </p:nvSpPr>
        <p:spPr>
          <a:xfrm>
            <a:off x="457200" y="457200"/>
            <a:ext cx="7793400" cy="973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05" name="Google Shape;1005;g118fea77057_0_3363"/>
          <p:cNvSpPr>
            <a:spLocks noGrp="1"/>
          </p:cNvSpPr>
          <p:nvPr>
            <p:ph type="pic" idx="2"/>
          </p:nvPr>
        </p:nvSpPr>
        <p:spPr>
          <a:xfrm>
            <a:off x="0" y="1430819"/>
            <a:ext cx="12192000" cy="4764900"/>
          </a:xfrm>
          <a:prstGeom prst="rect">
            <a:avLst/>
          </a:prstGeom>
          <a:noFill/>
          <a:ln>
            <a:noFill/>
          </a:ln>
        </p:spPr>
      </p:sp>
      <p:pic>
        <p:nvPicPr>
          <p:cNvPr id="1006" name="Google Shape;1006;g118fea77057_0_3363"/>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1007" name="Google Shape;1007;g118fea77057_0_3363"/>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1008"/>
        <p:cNvGrpSpPr/>
        <p:nvPr/>
      </p:nvGrpSpPr>
      <p:grpSpPr>
        <a:xfrm>
          <a:off x="0" y="0"/>
          <a:ext cx="0" cy="0"/>
          <a:chOff x="0" y="0"/>
          <a:chExt cx="0" cy="0"/>
        </a:xfrm>
      </p:grpSpPr>
      <p:sp>
        <p:nvSpPr>
          <p:cNvPr id="1009" name="Google Shape;1009;g118fea77057_0_3369"/>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010" name="Google Shape;1010;g118fea77057_0_3369"/>
          <p:cNvCxnSpPr/>
          <p:nvPr/>
        </p:nvCxnSpPr>
        <p:spPr>
          <a:xfrm rot="10800000">
            <a:off x="4088447" y="13867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1011" name="Google Shape;1011;g118fea77057_0_3369"/>
          <p:cNvCxnSpPr/>
          <p:nvPr/>
        </p:nvCxnSpPr>
        <p:spPr>
          <a:xfrm rot="10800000">
            <a:off x="8103553" y="13867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1012" name="Google Shape;1012;g118fea77057_0_3369"/>
          <p:cNvSpPr txBox="1">
            <a:spLocks noGrp="1"/>
          </p:cNvSpPr>
          <p:nvPr>
            <p:ph type="body" idx="1"/>
          </p:nvPr>
        </p:nvSpPr>
        <p:spPr>
          <a:xfrm>
            <a:off x="457199" y="1386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13" name="Google Shape;1013;g118fea77057_0_3369"/>
          <p:cNvSpPr txBox="1">
            <a:spLocks noGrp="1"/>
          </p:cNvSpPr>
          <p:nvPr>
            <p:ph type="body" idx="2"/>
          </p:nvPr>
        </p:nvSpPr>
        <p:spPr>
          <a:xfrm>
            <a:off x="4434840" y="1386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14" name="Google Shape;1014;g118fea77057_0_3369"/>
          <p:cNvSpPr txBox="1">
            <a:spLocks noGrp="1"/>
          </p:cNvSpPr>
          <p:nvPr>
            <p:ph type="body" idx="3"/>
          </p:nvPr>
        </p:nvSpPr>
        <p:spPr>
          <a:xfrm>
            <a:off x="8412480" y="1386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pic>
        <p:nvPicPr>
          <p:cNvPr id="1015" name="Google Shape;1015;g118fea77057_0_3369"/>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1016" name="Google Shape;1016;g118fea77057_0_3369"/>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1017"/>
        <p:cNvGrpSpPr/>
        <p:nvPr/>
      </p:nvGrpSpPr>
      <p:grpSpPr>
        <a:xfrm>
          <a:off x="0" y="0"/>
          <a:ext cx="0" cy="0"/>
          <a:chOff x="0" y="0"/>
          <a:chExt cx="0" cy="0"/>
        </a:xfrm>
      </p:grpSpPr>
      <p:sp>
        <p:nvSpPr>
          <p:cNvPr id="1018" name="Google Shape;1018;g118fea77057_0_3378"/>
          <p:cNvSpPr>
            <a:spLocks noGrp="1"/>
          </p:cNvSpPr>
          <p:nvPr>
            <p:ph type="pic" idx="2"/>
          </p:nvPr>
        </p:nvSpPr>
        <p:spPr>
          <a:xfrm>
            <a:off x="6096000" y="0"/>
            <a:ext cx="6096000" cy="6858000"/>
          </a:xfrm>
          <a:prstGeom prst="rect">
            <a:avLst/>
          </a:prstGeom>
          <a:solidFill>
            <a:srgbClr val="FEFEFE"/>
          </a:solidFill>
          <a:ln>
            <a:noFill/>
          </a:ln>
        </p:spPr>
      </p:sp>
      <p:sp>
        <p:nvSpPr>
          <p:cNvPr id="1019" name="Google Shape;1019;g118fea77057_0_3378"/>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1020" name="Google Shape;1020;g118fea77057_0_3378"/>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pic>
        <p:nvPicPr>
          <p:cNvPr id="1021" name="Google Shape;1021;g118fea77057_0_3378"/>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1022" name="Google Shape;1022;g118fea77057_0_3378"/>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2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1027"/>
        <p:cNvGrpSpPr/>
        <p:nvPr/>
      </p:nvGrpSpPr>
      <p:grpSpPr>
        <a:xfrm>
          <a:off x="0" y="0"/>
          <a:ext cx="0" cy="0"/>
          <a:chOff x="0" y="0"/>
          <a:chExt cx="0" cy="0"/>
        </a:xfrm>
      </p:grpSpPr>
      <p:pic>
        <p:nvPicPr>
          <p:cNvPr id="1028" name="Google Shape;1028;g118fea77057_0_3388"/>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1029" name="Google Shape;1029;g118fea77057_0_3388"/>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1030" name="Google Shape;1030;g118fea77057_0_3388"/>
          <p:cNvPicPr preferRelativeResize="0"/>
          <p:nvPr/>
        </p:nvPicPr>
        <p:blipFill rotWithShape="1">
          <a:blip r:embed="rId3">
            <a:alphaModFix/>
          </a:blip>
          <a:srcRect/>
          <a:stretch/>
        </p:blipFill>
        <p:spPr>
          <a:xfrm>
            <a:off x="457200" y="6470425"/>
            <a:ext cx="1954186" cy="251816"/>
          </a:xfrm>
          <a:prstGeom prst="rect">
            <a:avLst/>
          </a:prstGeom>
          <a:noFill/>
          <a:ln>
            <a:noFill/>
          </a:ln>
        </p:spPr>
      </p:pic>
      <p:sp>
        <p:nvSpPr>
          <p:cNvPr id="1031" name="Google Shape;1031;g118fea77057_0_338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
        <p:nvSpPr>
          <p:cNvPr id="1032" name="Google Shape;1032;g118fea77057_0_3388"/>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1033"/>
        <p:cNvGrpSpPr/>
        <p:nvPr/>
      </p:nvGrpSpPr>
      <p:grpSpPr>
        <a:xfrm>
          <a:off x="0" y="0"/>
          <a:ext cx="0" cy="0"/>
          <a:chOff x="0" y="0"/>
          <a:chExt cx="0" cy="0"/>
        </a:xfrm>
      </p:grpSpPr>
      <p:pic>
        <p:nvPicPr>
          <p:cNvPr id="1034" name="Google Shape;1034;g118fea77057_0_3394"/>
          <p:cNvPicPr preferRelativeResize="0"/>
          <p:nvPr/>
        </p:nvPicPr>
        <p:blipFill rotWithShape="1">
          <a:blip r:embed="rId3">
            <a:alphaModFix/>
          </a:blip>
          <a:srcRect/>
          <a:stretch/>
        </p:blipFill>
        <p:spPr>
          <a:xfrm>
            <a:off x="4208833" y="4669606"/>
            <a:ext cx="3774333" cy="576894"/>
          </a:xfrm>
          <a:prstGeom prst="rect">
            <a:avLst/>
          </a:prstGeom>
          <a:noFill/>
          <a:ln>
            <a:noFill/>
          </a:ln>
        </p:spPr>
      </p:pic>
      <p:sp>
        <p:nvSpPr>
          <p:cNvPr id="1035" name="Google Shape;1035;g118fea77057_0_3394"/>
          <p:cNvSpPr txBox="1">
            <a:spLocks noGrp="1"/>
          </p:cNvSpPr>
          <p:nvPr>
            <p:ph type="ctrTitle"/>
          </p:nvPr>
        </p:nvSpPr>
        <p:spPr>
          <a:xfrm>
            <a:off x="1524000" y="1894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4400"/>
              <a:buFont typeface="Century Gothic"/>
              <a:buNone/>
              <a:defRPr sz="4400" b="0"/>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ingle Block/Image">
  <p:cSld name="Single Block/Image">
    <p:spTree>
      <p:nvGrpSpPr>
        <p:cNvPr id="1" name="Shape 94"/>
        <p:cNvGrpSpPr/>
        <p:nvPr/>
      </p:nvGrpSpPr>
      <p:grpSpPr>
        <a:xfrm>
          <a:off x="0" y="0"/>
          <a:ext cx="0" cy="0"/>
          <a:chOff x="0" y="0"/>
          <a:chExt cx="0" cy="0"/>
        </a:xfrm>
      </p:grpSpPr>
      <p:sp>
        <p:nvSpPr>
          <p:cNvPr id="95" name="Google Shape;95;p40"/>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96" name="Google Shape;96;p40"/>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7" name="Google Shape;97;p40"/>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1036"/>
        <p:cNvGrpSpPr/>
        <p:nvPr/>
      </p:nvGrpSpPr>
      <p:grpSpPr>
        <a:xfrm>
          <a:off x="0" y="0"/>
          <a:ext cx="0" cy="0"/>
          <a:chOff x="0" y="0"/>
          <a:chExt cx="0" cy="0"/>
        </a:xfrm>
      </p:grpSpPr>
      <p:pic>
        <p:nvPicPr>
          <p:cNvPr id="1037" name="Google Shape;1037;g118fea77057_0_3397"/>
          <p:cNvPicPr preferRelativeResize="0"/>
          <p:nvPr/>
        </p:nvPicPr>
        <p:blipFill rotWithShape="1">
          <a:blip r:embed="rId2">
            <a:alphaModFix/>
          </a:blip>
          <a:srcRect b="78561"/>
          <a:stretch/>
        </p:blipFill>
        <p:spPr>
          <a:xfrm>
            <a:off x="0" y="-3"/>
            <a:ext cx="12192000" cy="1367300"/>
          </a:xfrm>
          <a:prstGeom prst="rect">
            <a:avLst/>
          </a:prstGeom>
          <a:noFill/>
          <a:ln>
            <a:noFill/>
          </a:ln>
        </p:spPr>
      </p:pic>
      <p:cxnSp>
        <p:nvCxnSpPr>
          <p:cNvPr id="1038" name="Google Shape;1038;g118fea77057_0_3397"/>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1039" name="Google Shape;1039;g118fea77057_0_3397"/>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1040" name="Google Shape;1040;g118fea77057_0_3397"/>
          <p:cNvSpPr txBox="1">
            <a:spLocks noGrp="1"/>
          </p:cNvSpPr>
          <p:nvPr>
            <p:ph type="body" idx="1"/>
          </p:nvPr>
        </p:nvSpPr>
        <p:spPr>
          <a:xfrm>
            <a:off x="457199"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41" name="Google Shape;1041;g118fea77057_0_3397"/>
          <p:cNvSpPr txBox="1">
            <a:spLocks noGrp="1"/>
          </p:cNvSpPr>
          <p:nvPr>
            <p:ph type="body" idx="2"/>
          </p:nvPr>
        </p:nvSpPr>
        <p:spPr>
          <a:xfrm>
            <a:off x="4434840"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42" name="Google Shape;1042;g118fea77057_0_3397"/>
          <p:cNvSpPr txBox="1">
            <a:spLocks noGrp="1"/>
          </p:cNvSpPr>
          <p:nvPr>
            <p:ph type="body" idx="3"/>
          </p:nvPr>
        </p:nvSpPr>
        <p:spPr>
          <a:xfrm>
            <a:off x="8412480"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43" name="Google Shape;1043;g118fea77057_0_3397"/>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pic>
        <p:nvPicPr>
          <p:cNvPr id="1044" name="Google Shape;1044;g118fea77057_0_3397"/>
          <p:cNvPicPr preferRelativeResize="0"/>
          <p:nvPr/>
        </p:nvPicPr>
        <p:blipFill rotWithShape="1">
          <a:blip r:embed="rId3">
            <a:alphaModFix/>
          </a:blip>
          <a:srcRect/>
          <a:stretch/>
        </p:blipFill>
        <p:spPr>
          <a:xfrm>
            <a:off x="457200" y="6470425"/>
            <a:ext cx="1954186" cy="251816"/>
          </a:xfrm>
          <a:prstGeom prst="rect">
            <a:avLst/>
          </a:prstGeom>
          <a:noFill/>
          <a:ln>
            <a:noFill/>
          </a:ln>
        </p:spPr>
      </p:pic>
      <p:sp>
        <p:nvSpPr>
          <p:cNvPr id="1045" name="Google Shape;1045;g118fea77057_0_3397"/>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
        <p:nvSpPr>
          <p:cNvPr id="1046" name="Google Shape;1046;g118fea77057_0_3397"/>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All Member Meeting - January 27, 2022</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1047"/>
        <p:cNvGrpSpPr/>
        <p:nvPr/>
      </p:nvGrpSpPr>
      <p:grpSpPr>
        <a:xfrm>
          <a:off x="0" y="0"/>
          <a:ext cx="0" cy="0"/>
          <a:chOff x="0" y="0"/>
          <a:chExt cx="0" cy="0"/>
        </a:xfrm>
      </p:grpSpPr>
      <p:pic>
        <p:nvPicPr>
          <p:cNvPr id="1048" name="Google Shape;1048;g118fea77057_0_3408"/>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1049" name="Google Shape;1049;g118fea77057_0_3408"/>
          <p:cNvSpPr>
            <a:spLocks noGrp="1"/>
          </p:cNvSpPr>
          <p:nvPr>
            <p:ph type="pic" idx="2"/>
          </p:nvPr>
        </p:nvSpPr>
        <p:spPr>
          <a:xfrm>
            <a:off x="6096000" y="0"/>
            <a:ext cx="6096000" cy="6858000"/>
          </a:xfrm>
          <a:prstGeom prst="rect">
            <a:avLst/>
          </a:prstGeom>
          <a:solidFill>
            <a:srgbClr val="FEFEFE"/>
          </a:solidFill>
          <a:ln>
            <a:noFill/>
          </a:ln>
        </p:spPr>
      </p:sp>
      <p:sp>
        <p:nvSpPr>
          <p:cNvPr id="1050" name="Google Shape;1050;g118fea77057_0_3408"/>
          <p:cNvSpPr txBox="1">
            <a:spLocks noGrp="1"/>
          </p:cNvSpPr>
          <p:nvPr>
            <p:ph type="body" idx="1"/>
          </p:nvPr>
        </p:nvSpPr>
        <p:spPr>
          <a:xfrm>
            <a:off x="457199" y="1920240"/>
            <a:ext cx="51675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1051" name="Google Shape;1051;g118fea77057_0_3408"/>
          <p:cNvSpPr txBox="1">
            <a:spLocks noGrp="1"/>
          </p:cNvSpPr>
          <p:nvPr>
            <p:ph type="title"/>
          </p:nvPr>
        </p:nvSpPr>
        <p:spPr>
          <a:xfrm>
            <a:off x="457200" y="457200"/>
            <a:ext cx="5167500" cy="490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1052" name="Google Shape;1052;g118fea77057_0_3408"/>
          <p:cNvPicPr preferRelativeResize="0"/>
          <p:nvPr/>
        </p:nvPicPr>
        <p:blipFill rotWithShape="1">
          <a:blip r:embed="rId3">
            <a:alphaModFix/>
          </a:blip>
          <a:srcRect/>
          <a:stretch/>
        </p:blipFill>
        <p:spPr>
          <a:xfrm>
            <a:off x="457200" y="6470425"/>
            <a:ext cx="1954186" cy="251816"/>
          </a:xfrm>
          <a:prstGeom prst="rect">
            <a:avLst/>
          </a:prstGeom>
          <a:noFill/>
          <a:ln>
            <a:noFill/>
          </a:ln>
        </p:spPr>
      </p:pic>
      <p:sp>
        <p:nvSpPr>
          <p:cNvPr id="1053" name="Google Shape;1053;g118fea77057_0_340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
        <p:nvSpPr>
          <p:cNvPr id="1054" name="Google Shape;1054;g118fea77057_0_3408"/>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All Member Meeting - January 27, 2022</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055"/>
        <p:cNvGrpSpPr/>
        <p:nvPr/>
      </p:nvGrpSpPr>
      <p:grpSpPr>
        <a:xfrm>
          <a:off x="0" y="0"/>
          <a:ext cx="0" cy="0"/>
          <a:chOff x="0" y="0"/>
          <a:chExt cx="0" cy="0"/>
        </a:xfrm>
      </p:grpSpPr>
      <p:pic>
        <p:nvPicPr>
          <p:cNvPr id="1056" name="Google Shape;1056;g118fea77057_0_3416"/>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1057" name="Google Shape;1057;g118fea77057_0_3416"/>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sz="1900"/>
            </a:lvl2pPr>
            <a:lvl3pPr lvl="2" algn="l" rtl="0">
              <a:lnSpc>
                <a:spcPct val="100000"/>
              </a:lnSpc>
              <a:spcBef>
                <a:spcPts val="0"/>
              </a:spcBef>
              <a:spcAft>
                <a:spcPts val="0"/>
              </a:spcAft>
              <a:buSzPts val="1500"/>
              <a:buNone/>
              <a:defRPr sz="1900"/>
            </a:lvl3pPr>
            <a:lvl4pPr lvl="3" algn="l" rtl="0">
              <a:lnSpc>
                <a:spcPct val="100000"/>
              </a:lnSpc>
              <a:spcBef>
                <a:spcPts val="0"/>
              </a:spcBef>
              <a:spcAft>
                <a:spcPts val="0"/>
              </a:spcAft>
              <a:buSzPts val="1500"/>
              <a:buNone/>
              <a:defRPr sz="1900"/>
            </a:lvl4pPr>
            <a:lvl5pPr lvl="4" algn="l" rtl="0">
              <a:lnSpc>
                <a:spcPct val="100000"/>
              </a:lnSpc>
              <a:spcBef>
                <a:spcPts val="0"/>
              </a:spcBef>
              <a:spcAft>
                <a:spcPts val="0"/>
              </a:spcAft>
              <a:buSzPts val="1500"/>
              <a:buNone/>
              <a:defRPr sz="1900"/>
            </a:lvl5pPr>
            <a:lvl6pPr lvl="5" algn="l" rtl="0">
              <a:lnSpc>
                <a:spcPct val="100000"/>
              </a:lnSpc>
              <a:spcBef>
                <a:spcPts val="0"/>
              </a:spcBef>
              <a:spcAft>
                <a:spcPts val="0"/>
              </a:spcAft>
              <a:buSzPts val="1500"/>
              <a:buNone/>
              <a:defRPr sz="1900"/>
            </a:lvl6pPr>
            <a:lvl7pPr lvl="6" algn="l" rtl="0">
              <a:lnSpc>
                <a:spcPct val="100000"/>
              </a:lnSpc>
              <a:spcBef>
                <a:spcPts val="0"/>
              </a:spcBef>
              <a:spcAft>
                <a:spcPts val="0"/>
              </a:spcAft>
              <a:buSzPts val="1500"/>
              <a:buNone/>
              <a:defRPr sz="1900"/>
            </a:lvl7pPr>
            <a:lvl8pPr lvl="7" algn="l" rtl="0">
              <a:lnSpc>
                <a:spcPct val="100000"/>
              </a:lnSpc>
              <a:spcBef>
                <a:spcPts val="0"/>
              </a:spcBef>
              <a:spcAft>
                <a:spcPts val="0"/>
              </a:spcAft>
              <a:buSzPts val="1500"/>
              <a:buNone/>
              <a:defRPr sz="1900"/>
            </a:lvl8pPr>
            <a:lvl9pPr lvl="8" algn="l" rtl="0">
              <a:lnSpc>
                <a:spcPct val="100000"/>
              </a:lnSpc>
              <a:spcBef>
                <a:spcPts val="0"/>
              </a:spcBef>
              <a:spcAft>
                <a:spcPts val="0"/>
              </a:spcAft>
              <a:buSzPts val="1500"/>
              <a:buNone/>
              <a:defRPr sz="1900"/>
            </a:lvl9pPr>
          </a:lstStyle>
          <a:p>
            <a:endParaRPr/>
          </a:p>
        </p:txBody>
      </p:sp>
      <p:pic>
        <p:nvPicPr>
          <p:cNvPr id="1058" name="Google Shape;1058;g118fea77057_0_3416"/>
          <p:cNvPicPr preferRelativeResize="0"/>
          <p:nvPr/>
        </p:nvPicPr>
        <p:blipFill rotWithShape="1">
          <a:blip r:embed="rId3">
            <a:alphaModFix/>
          </a:blip>
          <a:srcRect/>
          <a:stretch/>
        </p:blipFill>
        <p:spPr>
          <a:xfrm>
            <a:off x="457200" y="6470425"/>
            <a:ext cx="1954186" cy="251816"/>
          </a:xfrm>
          <a:prstGeom prst="rect">
            <a:avLst/>
          </a:prstGeom>
          <a:noFill/>
          <a:ln>
            <a:noFill/>
          </a:ln>
        </p:spPr>
      </p:pic>
      <p:sp>
        <p:nvSpPr>
          <p:cNvPr id="1059" name="Google Shape;1059;g118fea77057_0_3416"/>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
        <p:nvSpPr>
          <p:cNvPr id="1060" name="Google Shape;1060;g118fea77057_0_3416"/>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All Member Meeting - January 27, 2022</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61"/>
        <p:cNvGrpSpPr/>
        <p:nvPr/>
      </p:nvGrpSpPr>
      <p:grpSpPr>
        <a:xfrm>
          <a:off x="0" y="0"/>
          <a:ext cx="0" cy="0"/>
          <a:chOff x="0" y="0"/>
          <a:chExt cx="0" cy="0"/>
        </a:xfrm>
      </p:grpSpPr>
      <p:pic>
        <p:nvPicPr>
          <p:cNvPr id="1062" name="Google Shape;1062;g118fea77057_0_3422"/>
          <p:cNvPicPr preferRelativeResize="0"/>
          <p:nvPr/>
        </p:nvPicPr>
        <p:blipFill rotWithShape="1">
          <a:blip r:embed="rId2">
            <a:alphaModFix/>
          </a:blip>
          <a:srcRect/>
          <a:stretch/>
        </p:blipFill>
        <p:spPr>
          <a:xfrm>
            <a:off x="457200" y="6470425"/>
            <a:ext cx="1954186" cy="251816"/>
          </a:xfrm>
          <a:prstGeom prst="rect">
            <a:avLst/>
          </a:prstGeom>
          <a:noFill/>
          <a:ln>
            <a:noFill/>
          </a:ln>
        </p:spPr>
      </p:pic>
      <p:sp>
        <p:nvSpPr>
          <p:cNvPr id="1063" name="Google Shape;1063;g118fea77057_0_3422"/>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
        <p:nvSpPr>
          <p:cNvPr id="1064" name="Google Shape;1064;g118fea77057_0_3422"/>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All Member Meeting - January 27, 2022</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65"/>
        <p:cNvGrpSpPr/>
        <p:nvPr/>
      </p:nvGrpSpPr>
      <p:grpSpPr>
        <a:xfrm>
          <a:off x="0" y="0"/>
          <a:ext cx="0" cy="0"/>
          <a:chOff x="0" y="0"/>
          <a:chExt cx="0" cy="0"/>
        </a:xfrm>
      </p:grpSpPr>
      <p:sp>
        <p:nvSpPr>
          <p:cNvPr id="1066" name="Google Shape;1066;g118fea77057_0_3426"/>
          <p:cNvSpPr txBox="1">
            <a:spLocks noGrp="1"/>
          </p:cNvSpPr>
          <p:nvPr>
            <p:ph type="title"/>
          </p:nvPr>
        </p:nvSpPr>
        <p:spPr>
          <a:xfrm>
            <a:off x="415600" y="2867800"/>
            <a:ext cx="11360700" cy="1122300"/>
          </a:xfrm>
          <a:prstGeom prst="rect">
            <a:avLst/>
          </a:prstGeom>
          <a:noFill/>
          <a:ln>
            <a:noFill/>
          </a:ln>
        </p:spPr>
        <p:txBody>
          <a:bodyPr spcFirstLastPara="1" wrap="square" lIns="0" tIns="0" rIns="0" bIns="0" anchor="ctr" anchorCtr="0">
            <a:noAutofit/>
          </a:bodyPr>
          <a:lstStyle>
            <a:lvl1pPr lvl="0" algn="ctr" rtl="0">
              <a:lnSpc>
                <a:spcPct val="9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1067" name="Google Shape;1067;g118fea77057_0_342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pic>
        <p:nvPicPr>
          <p:cNvPr id="1068" name="Google Shape;1068;g118fea77057_0_3426"/>
          <p:cNvPicPr preferRelativeResize="0"/>
          <p:nvPr/>
        </p:nvPicPr>
        <p:blipFill rotWithShape="1">
          <a:blip r:embed="rId2">
            <a:alphaModFix/>
          </a:blip>
          <a:srcRect/>
          <a:stretch/>
        </p:blipFill>
        <p:spPr>
          <a:xfrm>
            <a:off x="457200" y="6470425"/>
            <a:ext cx="1954186" cy="251816"/>
          </a:xfrm>
          <a:prstGeom prst="rect">
            <a:avLst/>
          </a:prstGeom>
          <a:noFill/>
          <a:ln>
            <a:noFill/>
          </a:ln>
        </p:spPr>
      </p:pic>
      <p:sp>
        <p:nvSpPr>
          <p:cNvPr id="1069" name="Google Shape;1069;g118fea77057_0_3426"/>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
        <p:nvSpPr>
          <p:cNvPr id="1070" name="Google Shape;1070;g118fea77057_0_3426"/>
          <p:cNvSpPr/>
          <p:nvPr/>
        </p:nvSpPr>
        <p:spPr>
          <a:xfrm>
            <a:off x="2559534" y="6442533"/>
            <a:ext cx="39747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All Member Meeting - January 27, 2022</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matchingName="Title">
  <p:cSld name="CUSTOM">
    <p:bg>
      <p:bgPr>
        <a:blipFill>
          <a:blip r:embed="rId2">
            <a:alphaModFix/>
          </a:blip>
          <a:stretch>
            <a:fillRect/>
          </a:stretch>
        </a:blipFill>
        <a:effectLst/>
      </p:bgPr>
    </p:bg>
    <p:spTree>
      <p:nvGrpSpPr>
        <p:cNvPr id="1" name="Shape 1071"/>
        <p:cNvGrpSpPr/>
        <p:nvPr/>
      </p:nvGrpSpPr>
      <p:grpSpPr>
        <a:xfrm>
          <a:off x="0" y="0"/>
          <a:ext cx="0" cy="0"/>
          <a:chOff x="0" y="0"/>
          <a:chExt cx="0" cy="0"/>
        </a:xfrm>
      </p:grpSpPr>
      <p:sp>
        <p:nvSpPr>
          <p:cNvPr id="1072" name="Google Shape;1072;g118fea77057_0_3432"/>
          <p:cNvSpPr txBox="1">
            <a:spLocks noGrp="1"/>
          </p:cNvSpPr>
          <p:nvPr>
            <p:ph type="title"/>
          </p:nvPr>
        </p:nvSpPr>
        <p:spPr>
          <a:xfrm>
            <a:off x="642600" y="4092434"/>
            <a:ext cx="10906800" cy="6075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SzPts val="40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1073" name="Google Shape;1073;g118fea77057_0_3432"/>
          <p:cNvPicPr preferRelativeResize="0"/>
          <p:nvPr/>
        </p:nvPicPr>
        <p:blipFill rotWithShape="1">
          <a:blip r:embed="rId3">
            <a:alphaModFix/>
          </a:blip>
          <a:srcRect/>
          <a:stretch/>
        </p:blipFill>
        <p:spPr>
          <a:xfrm>
            <a:off x="1780433" y="2430139"/>
            <a:ext cx="8744468" cy="1145500"/>
          </a:xfrm>
          <a:prstGeom prst="rect">
            <a:avLst/>
          </a:prstGeom>
          <a:noFill/>
          <a:ln>
            <a:noFill/>
          </a:ln>
        </p:spPr>
      </p:pic>
    </p:spTree>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matchingName="Further Information">
  <p:cSld name="CUSTOM_1">
    <p:bg>
      <p:bgPr>
        <a:blipFill>
          <a:blip r:embed="rId2">
            <a:alphaModFix/>
          </a:blip>
          <a:stretch>
            <a:fillRect/>
          </a:stretch>
        </a:blipFill>
        <a:effectLst/>
      </p:bgPr>
    </p:bg>
    <p:spTree>
      <p:nvGrpSpPr>
        <p:cNvPr id="1" name="Shape 1074"/>
        <p:cNvGrpSpPr/>
        <p:nvPr/>
      </p:nvGrpSpPr>
      <p:grpSpPr>
        <a:xfrm>
          <a:off x="0" y="0"/>
          <a:ext cx="0" cy="0"/>
          <a:chOff x="0" y="0"/>
          <a:chExt cx="0" cy="0"/>
        </a:xfrm>
      </p:grpSpPr>
      <p:sp>
        <p:nvSpPr>
          <p:cNvPr id="1075" name="Google Shape;1075;g118fea77057_0_3435"/>
          <p:cNvSpPr txBox="1"/>
          <p:nvPr/>
        </p:nvSpPr>
        <p:spPr>
          <a:xfrm>
            <a:off x="623959" y="571583"/>
            <a:ext cx="10934100" cy="93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400"/>
              <a:buFont typeface="Arial"/>
              <a:buNone/>
            </a:pPr>
            <a:r>
              <a:rPr lang="en-US" sz="6400" b="0" i="0" u="none" strike="noStrike" cap="none">
                <a:solidFill>
                  <a:srgbClr val="FFFFFF"/>
                </a:solidFill>
                <a:latin typeface="Century Gothic"/>
                <a:ea typeface="Century Gothic"/>
                <a:cs typeface="Century Gothic"/>
                <a:sym typeface="Century Gothic"/>
              </a:rPr>
              <a:t>For Further Information</a:t>
            </a:r>
            <a:endParaRPr sz="6400" b="0" i="0" u="none" strike="noStrike" cap="none">
              <a:solidFill>
                <a:srgbClr val="FFFFFF"/>
              </a:solidFill>
              <a:latin typeface="Century Gothic"/>
              <a:ea typeface="Century Gothic"/>
              <a:cs typeface="Century Gothic"/>
              <a:sym typeface="Century Gothic"/>
            </a:endParaRPr>
          </a:p>
        </p:txBody>
      </p:sp>
      <p:sp>
        <p:nvSpPr>
          <p:cNvPr id="1076" name="Google Shape;1076;g118fea77057_0_3435"/>
          <p:cNvSpPr txBox="1"/>
          <p:nvPr/>
        </p:nvSpPr>
        <p:spPr>
          <a:xfrm>
            <a:off x="662933" y="2494437"/>
            <a:ext cx="5331900" cy="166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US" sz="2800" b="1" i="0" u="none" strike="noStrike" cap="none">
                <a:solidFill>
                  <a:srgbClr val="FFFFFF"/>
                </a:solidFill>
                <a:latin typeface="Century Gothic"/>
                <a:ea typeface="Century Gothic"/>
                <a:cs typeface="Century Gothic"/>
                <a:sym typeface="Century Gothic"/>
              </a:rPr>
              <a:t>Shuli Goodman</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900"/>
              <a:buFont typeface="Arial"/>
              <a:buNone/>
            </a:pPr>
            <a:r>
              <a:rPr lang="en-US" sz="2300" b="0" i="0" u="none" strike="noStrike" cap="none">
                <a:solidFill>
                  <a:srgbClr val="FFFFFF"/>
                </a:solidFill>
                <a:latin typeface="Century Gothic"/>
                <a:ea typeface="Century Gothic"/>
                <a:cs typeface="Century Gothic"/>
                <a:sym typeface="Century Gothic"/>
              </a:rPr>
              <a:t>Executive Director</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Linux Foundation Energy</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sgoodman@lfenergy.org</a:t>
            </a:r>
            <a:endParaRPr sz="2800" b="0" i="0" u="none" strike="noStrike" cap="none">
              <a:solidFill>
                <a:srgbClr val="FFFFFF"/>
              </a:solidFill>
              <a:latin typeface="Century Gothic"/>
              <a:ea typeface="Century Gothic"/>
              <a:cs typeface="Century Gothic"/>
              <a:sym typeface="Century Gothic"/>
            </a:endParaRPr>
          </a:p>
        </p:txBody>
      </p:sp>
      <p:sp>
        <p:nvSpPr>
          <p:cNvPr id="1077" name="Google Shape;1077;g118fea77057_0_3435"/>
          <p:cNvSpPr txBox="1"/>
          <p:nvPr/>
        </p:nvSpPr>
        <p:spPr>
          <a:xfrm>
            <a:off x="662933" y="4464745"/>
            <a:ext cx="6449100" cy="1976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Our Website: </a:t>
            </a:r>
            <a:r>
              <a:rPr lang="en-US" sz="2000" b="0" i="0" u="sng" strike="noStrike" cap="none">
                <a:solidFill>
                  <a:srgbClr val="FFFFFF"/>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https://lfenergy.org</a:t>
            </a:r>
            <a:r>
              <a:rPr lang="en-US" sz="2000" b="0" i="0" u="none" strike="noStrike" cap="none">
                <a:solidFill>
                  <a:srgbClr val="FFFFFF"/>
                </a:solidFill>
                <a:latin typeface="Century Gothic"/>
                <a:ea typeface="Century Gothic"/>
                <a:cs typeface="Century Gothic"/>
                <a:sym typeface="Century Gothic"/>
              </a:rPr>
              <a:t> </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Membership:</a:t>
            </a:r>
            <a:r>
              <a:rPr lang="en-US" sz="2000" b="0" i="0" u="sng" strike="noStrike" cap="none">
                <a:solidFill>
                  <a:srgbClr val="FFFFFF"/>
                </a:solidFill>
                <a:latin typeface="Century Gothic"/>
                <a:ea typeface="Century Gothic"/>
                <a:cs typeface="Century Gothic"/>
                <a:sym typeface="Century Gothic"/>
              </a:rPr>
              <a:t> </a:t>
            </a:r>
            <a:r>
              <a:rPr lang="en-US" sz="2000" b="0" i="0" u="sng" strike="noStrike" cap="none">
                <a:solidFill>
                  <a:srgbClr val="FFFFF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https://www.lfenergy.org/join</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Mailing Lists: </a:t>
            </a:r>
            <a:r>
              <a:rPr lang="en-US" sz="2000" b="0" i="0" u="sng" strike="noStrike" cap="none">
                <a:solidFill>
                  <a:srgbClr val="FFFFFF"/>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https://lists.lfenergy.org</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Our Wiki: </a:t>
            </a:r>
            <a:r>
              <a:rPr lang="en-US" sz="2000" b="0" i="0" u="sng" strike="noStrike" cap="none">
                <a:solidFill>
                  <a:srgbClr val="FFFFFF"/>
                </a:solidFill>
                <a:latin typeface="Century Gothic"/>
                <a:ea typeface="Century Gothic"/>
                <a:cs typeface="Century Gothic"/>
                <a:sym typeface="Century Gothic"/>
              </a:rPr>
              <a:t>https://wiki.lfenergy.org </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pic>
        <p:nvPicPr>
          <p:cNvPr id="1078" name="Google Shape;1078;g118fea77057_0_3435"/>
          <p:cNvPicPr preferRelativeResize="0"/>
          <p:nvPr/>
        </p:nvPicPr>
        <p:blipFill rotWithShape="1">
          <a:blip r:embed="rId6">
            <a:alphaModFix/>
          </a:blip>
          <a:srcRect/>
          <a:stretch/>
        </p:blipFill>
        <p:spPr>
          <a:xfrm>
            <a:off x="8208583" y="5907989"/>
            <a:ext cx="3620207" cy="479025"/>
          </a:xfrm>
          <a:prstGeom prst="rect">
            <a:avLst/>
          </a:prstGeom>
          <a:noFill/>
          <a:ln>
            <a:noFill/>
          </a:ln>
        </p:spPr>
      </p:pic>
    </p:spTree>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matchingName="2_Custom Layout">
  <p:cSld name="2_Custom Layout">
    <p:bg>
      <p:bgPr>
        <a:blipFill>
          <a:blip r:embed="rId2">
            <a:alphaModFix/>
          </a:blip>
          <a:stretch>
            <a:fillRect/>
          </a:stretch>
        </a:blipFill>
        <a:effectLst/>
      </p:bgPr>
    </p:bg>
    <p:spTree>
      <p:nvGrpSpPr>
        <p:cNvPr id="1" name="Shape 1079"/>
        <p:cNvGrpSpPr/>
        <p:nvPr/>
      </p:nvGrpSpPr>
      <p:grpSpPr>
        <a:xfrm>
          <a:off x="0" y="0"/>
          <a:ext cx="0" cy="0"/>
          <a:chOff x="0" y="0"/>
          <a:chExt cx="0" cy="0"/>
        </a:xfrm>
      </p:grpSpPr>
    </p:spTree>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1083"/>
        <p:cNvGrpSpPr/>
        <p:nvPr/>
      </p:nvGrpSpPr>
      <p:grpSpPr>
        <a:xfrm>
          <a:off x="0" y="0"/>
          <a:ext cx="0" cy="0"/>
          <a:chOff x="0" y="0"/>
          <a:chExt cx="0" cy="0"/>
        </a:xfrm>
      </p:grpSpPr>
      <p:pic>
        <p:nvPicPr>
          <p:cNvPr id="1084" name="Google Shape;1084;g12cdbb64838_0_139"/>
          <p:cNvPicPr preferRelativeResize="0"/>
          <p:nvPr/>
        </p:nvPicPr>
        <p:blipFill>
          <a:blip r:embed="rId3">
            <a:alphaModFix/>
          </a:blip>
          <a:stretch>
            <a:fillRect/>
          </a:stretch>
        </p:blipFill>
        <p:spPr>
          <a:xfrm>
            <a:off x="4208833" y="4669606"/>
            <a:ext cx="3774333" cy="576894"/>
          </a:xfrm>
          <a:prstGeom prst="rect">
            <a:avLst/>
          </a:prstGeom>
          <a:noFill/>
          <a:ln>
            <a:noFill/>
          </a:ln>
        </p:spPr>
      </p:pic>
      <p:sp>
        <p:nvSpPr>
          <p:cNvPr id="1085" name="Google Shape;1085;g12cdbb64838_0_139"/>
          <p:cNvSpPr txBox="1">
            <a:spLocks noGrp="1"/>
          </p:cNvSpPr>
          <p:nvPr>
            <p:ph type="ctrTitle"/>
          </p:nvPr>
        </p:nvSpPr>
        <p:spPr>
          <a:xfrm>
            <a:off x="1524000" y="1894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4400"/>
              <a:buFont typeface="Century Gothic"/>
              <a:buNone/>
              <a:defRPr sz="4400" b="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1086"/>
        <p:cNvGrpSpPr/>
        <p:nvPr/>
      </p:nvGrpSpPr>
      <p:grpSpPr>
        <a:xfrm>
          <a:off x="0" y="0"/>
          <a:ext cx="0" cy="0"/>
          <a:chOff x="0" y="0"/>
          <a:chExt cx="0" cy="0"/>
        </a:xfrm>
      </p:grpSpPr>
      <p:pic>
        <p:nvPicPr>
          <p:cNvPr id="1087" name="Google Shape;1087;g12cdbb64838_0_142"/>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1088" name="Google Shape;1088;g12cdbb64838_0_142"/>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1089" name="Google Shape;1089;g12cdbb64838_0_142"/>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1090" name="Google Shape;1090;g12cdbb64838_0_142"/>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1091" name="Google Shape;1091;g12cdbb64838_0_142"/>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98"/>
        <p:cNvGrpSpPr/>
        <p:nvPr/>
      </p:nvGrpSpPr>
      <p:grpSpPr>
        <a:xfrm>
          <a:off x="0" y="0"/>
          <a:ext cx="0" cy="0"/>
          <a:chOff x="0" y="0"/>
          <a:chExt cx="0" cy="0"/>
        </a:xfrm>
      </p:grpSpPr>
      <p:sp>
        <p:nvSpPr>
          <p:cNvPr id="99" name="Google Shape;99;p41"/>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41"/>
          <p:cNvSpPr txBox="1">
            <a:spLocks noGrp="1"/>
          </p:cNvSpPr>
          <p:nvPr>
            <p:ph type="body" idx="1"/>
          </p:nvPr>
        </p:nvSpPr>
        <p:spPr>
          <a:xfrm>
            <a:off x="457199" y="1920240"/>
            <a:ext cx="530352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1" name="Google Shape;101;p41"/>
          <p:cNvSpPr txBox="1">
            <a:spLocks noGrp="1"/>
          </p:cNvSpPr>
          <p:nvPr>
            <p:ph type="body" idx="2"/>
          </p:nvPr>
        </p:nvSpPr>
        <p:spPr>
          <a:xfrm>
            <a:off x="6428508" y="1920240"/>
            <a:ext cx="530352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1092"/>
        <p:cNvGrpSpPr/>
        <p:nvPr/>
      </p:nvGrpSpPr>
      <p:grpSpPr>
        <a:xfrm>
          <a:off x="0" y="0"/>
          <a:ext cx="0" cy="0"/>
          <a:chOff x="0" y="0"/>
          <a:chExt cx="0" cy="0"/>
        </a:xfrm>
      </p:grpSpPr>
      <p:pic>
        <p:nvPicPr>
          <p:cNvPr id="1093" name="Google Shape;1093;g12cdbb64838_0_148"/>
          <p:cNvPicPr preferRelativeResize="0"/>
          <p:nvPr/>
        </p:nvPicPr>
        <p:blipFill rotWithShape="1">
          <a:blip r:embed="rId2">
            <a:alphaModFix/>
          </a:blip>
          <a:srcRect b="78561"/>
          <a:stretch/>
        </p:blipFill>
        <p:spPr>
          <a:xfrm>
            <a:off x="0" y="-3"/>
            <a:ext cx="12192000" cy="1367300"/>
          </a:xfrm>
          <a:prstGeom prst="rect">
            <a:avLst/>
          </a:prstGeom>
          <a:noFill/>
          <a:ln>
            <a:noFill/>
          </a:ln>
        </p:spPr>
      </p:pic>
      <p:cxnSp>
        <p:nvCxnSpPr>
          <p:cNvPr id="1094" name="Google Shape;1094;g12cdbb64838_0_148"/>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1095" name="Google Shape;1095;g12cdbb64838_0_148"/>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1096" name="Google Shape;1096;g12cdbb64838_0_148"/>
          <p:cNvSpPr txBox="1">
            <a:spLocks noGrp="1"/>
          </p:cNvSpPr>
          <p:nvPr>
            <p:ph type="body" idx="1"/>
          </p:nvPr>
        </p:nvSpPr>
        <p:spPr>
          <a:xfrm>
            <a:off x="457199"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97" name="Google Shape;1097;g12cdbb64838_0_148"/>
          <p:cNvSpPr txBox="1">
            <a:spLocks noGrp="1"/>
          </p:cNvSpPr>
          <p:nvPr>
            <p:ph type="body" idx="2"/>
          </p:nvPr>
        </p:nvSpPr>
        <p:spPr>
          <a:xfrm>
            <a:off x="4434840"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098" name="Google Shape;1098;g12cdbb64838_0_148"/>
          <p:cNvSpPr txBox="1">
            <a:spLocks noGrp="1"/>
          </p:cNvSpPr>
          <p:nvPr>
            <p:ph type="body" idx="3"/>
          </p:nvPr>
        </p:nvSpPr>
        <p:spPr>
          <a:xfrm>
            <a:off x="8412480"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1099" name="Google Shape;1099;g12cdbb64838_0_148"/>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1100" name="Google Shape;1100;g12cdbb64838_0_14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1101" name="Google Shape;1101;g12cdbb64838_0_148"/>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1102"/>
        <p:cNvGrpSpPr/>
        <p:nvPr/>
      </p:nvGrpSpPr>
      <p:grpSpPr>
        <a:xfrm>
          <a:off x="0" y="0"/>
          <a:ext cx="0" cy="0"/>
          <a:chOff x="0" y="0"/>
          <a:chExt cx="0" cy="0"/>
        </a:xfrm>
      </p:grpSpPr>
      <p:pic>
        <p:nvPicPr>
          <p:cNvPr id="1103" name="Google Shape;1103;g12cdbb64838_0_158"/>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1104" name="Google Shape;1104;g12cdbb64838_0_158"/>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1105" name="Google Shape;1105;g12cdbb64838_0_158"/>
          <p:cNvSpPr txBox="1">
            <a:spLocks noGrp="1"/>
          </p:cNvSpPr>
          <p:nvPr>
            <p:ph type="body" idx="1"/>
          </p:nvPr>
        </p:nvSpPr>
        <p:spPr>
          <a:xfrm>
            <a:off x="457199" y="1920240"/>
            <a:ext cx="51675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1106" name="Google Shape;1106;g12cdbb64838_0_158"/>
          <p:cNvSpPr txBox="1">
            <a:spLocks noGrp="1"/>
          </p:cNvSpPr>
          <p:nvPr>
            <p:ph type="title"/>
          </p:nvPr>
        </p:nvSpPr>
        <p:spPr>
          <a:xfrm>
            <a:off x="457200" y="457200"/>
            <a:ext cx="5167500" cy="490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107" name="Google Shape;1107;g12cdbb64838_0_158"/>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1108" name="Google Shape;1108;g12cdbb64838_0_15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09"/>
        <p:cNvGrpSpPr/>
        <p:nvPr/>
      </p:nvGrpSpPr>
      <p:grpSpPr>
        <a:xfrm>
          <a:off x="0" y="0"/>
          <a:ext cx="0" cy="0"/>
          <a:chOff x="0" y="0"/>
          <a:chExt cx="0" cy="0"/>
        </a:xfrm>
      </p:grpSpPr>
      <p:pic>
        <p:nvPicPr>
          <p:cNvPr id="1110" name="Google Shape;1110;g12cdbb64838_0_165"/>
          <p:cNvPicPr preferRelativeResize="0"/>
          <p:nvPr/>
        </p:nvPicPr>
        <p:blipFill rotWithShape="1">
          <a:blip r:embed="rId2">
            <a:alphaModFix/>
          </a:blip>
          <a:srcRect b="78561"/>
          <a:stretch/>
        </p:blipFill>
        <p:spPr>
          <a:xfrm>
            <a:off x="0" y="-3"/>
            <a:ext cx="12192000" cy="1367300"/>
          </a:xfrm>
          <a:prstGeom prst="rect">
            <a:avLst/>
          </a:prstGeom>
          <a:noFill/>
          <a:ln>
            <a:noFill/>
          </a:ln>
        </p:spPr>
      </p:pic>
      <p:pic>
        <p:nvPicPr>
          <p:cNvPr id="1111" name="Google Shape;1111;g12cdbb64838_0_165"/>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1112" name="Google Shape;1112;g12cdbb64838_0_165"/>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1113" name="Google Shape;1113;g12cdbb64838_0_165"/>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14"/>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15"/>
        <p:cNvGrpSpPr/>
        <p:nvPr/>
      </p:nvGrpSpPr>
      <p:grpSpPr>
        <a:xfrm>
          <a:off x="0" y="0"/>
          <a:ext cx="0" cy="0"/>
          <a:chOff x="0" y="0"/>
          <a:chExt cx="0" cy="0"/>
        </a:xfrm>
      </p:grpSpPr>
      <p:sp>
        <p:nvSpPr>
          <p:cNvPr id="1116" name="Google Shape;1116;g12cdbb64838_0_171"/>
          <p:cNvSpPr txBox="1">
            <a:spLocks noGrp="1"/>
          </p:cNvSpPr>
          <p:nvPr>
            <p:ph type="title"/>
          </p:nvPr>
        </p:nvSpPr>
        <p:spPr>
          <a:xfrm>
            <a:off x="415600" y="2867800"/>
            <a:ext cx="11360700" cy="11223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117" name="Google Shape;1117;g12cdbb64838_0_17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matchingName="Title">
  <p:cSld name="CUSTOM">
    <p:bg>
      <p:bgPr>
        <a:blipFill>
          <a:blip r:embed="rId2">
            <a:alphaModFix/>
          </a:blip>
          <a:stretch>
            <a:fillRect/>
          </a:stretch>
        </a:blipFill>
        <a:effectLst/>
      </p:bgPr>
    </p:bg>
    <p:spTree>
      <p:nvGrpSpPr>
        <p:cNvPr id="1" name="Shape 1118"/>
        <p:cNvGrpSpPr/>
        <p:nvPr/>
      </p:nvGrpSpPr>
      <p:grpSpPr>
        <a:xfrm>
          <a:off x="0" y="0"/>
          <a:ext cx="0" cy="0"/>
          <a:chOff x="0" y="0"/>
          <a:chExt cx="0" cy="0"/>
        </a:xfrm>
      </p:grpSpPr>
      <p:sp>
        <p:nvSpPr>
          <p:cNvPr id="1119" name="Google Shape;1119;g12cdbb64838_0_174"/>
          <p:cNvSpPr txBox="1">
            <a:spLocks noGrp="1"/>
          </p:cNvSpPr>
          <p:nvPr>
            <p:ph type="title"/>
          </p:nvPr>
        </p:nvSpPr>
        <p:spPr>
          <a:xfrm>
            <a:off x="642600" y="4092434"/>
            <a:ext cx="10906800" cy="6075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120" name="Google Shape;1120;g12cdbb64838_0_174"/>
          <p:cNvPicPr preferRelativeResize="0"/>
          <p:nvPr/>
        </p:nvPicPr>
        <p:blipFill>
          <a:blip r:embed="rId3">
            <a:alphaModFix/>
          </a:blip>
          <a:stretch>
            <a:fillRect/>
          </a:stretch>
        </p:blipFill>
        <p:spPr>
          <a:xfrm>
            <a:off x="1780433" y="2430139"/>
            <a:ext cx="8744468" cy="1145500"/>
          </a:xfrm>
          <a:prstGeom prst="rect">
            <a:avLst/>
          </a:prstGeom>
          <a:noFill/>
          <a:ln>
            <a:noFill/>
          </a:ln>
        </p:spPr>
      </p:pic>
    </p:spTree>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matchingName="Further Information">
  <p:cSld name="CUSTOM_1">
    <p:bg>
      <p:bgPr>
        <a:blipFill>
          <a:blip r:embed="rId2">
            <a:alphaModFix/>
          </a:blip>
          <a:stretch>
            <a:fillRect/>
          </a:stretch>
        </a:blipFill>
        <a:effectLst/>
      </p:bgPr>
    </p:bg>
    <p:spTree>
      <p:nvGrpSpPr>
        <p:cNvPr id="1" name="Shape 1121"/>
        <p:cNvGrpSpPr/>
        <p:nvPr/>
      </p:nvGrpSpPr>
      <p:grpSpPr>
        <a:xfrm>
          <a:off x="0" y="0"/>
          <a:ext cx="0" cy="0"/>
          <a:chOff x="0" y="0"/>
          <a:chExt cx="0" cy="0"/>
        </a:xfrm>
      </p:grpSpPr>
      <p:sp>
        <p:nvSpPr>
          <p:cNvPr id="1122" name="Google Shape;1122;g12cdbb64838_0_177"/>
          <p:cNvSpPr txBox="1"/>
          <p:nvPr/>
        </p:nvSpPr>
        <p:spPr>
          <a:xfrm>
            <a:off x="623959" y="571583"/>
            <a:ext cx="10934100" cy="935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6400">
                <a:solidFill>
                  <a:srgbClr val="FFFFFF"/>
                </a:solidFill>
                <a:latin typeface="Century Gothic"/>
                <a:ea typeface="Century Gothic"/>
                <a:cs typeface="Century Gothic"/>
                <a:sym typeface="Century Gothic"/>
              </a:rPr>
              <a:t>For Further Information</a:t>
            </a:r>
            <a:endParaRPr sz="6400">
              <a:solidFill>
                <a:srgbClr val="FFFFFF"/>
              </a:solidFill>
              <a:latin typeface="Century Gothic"/>
              <a:ea typeface="Century Gothic"/>
              <a:cs typeface="Century Gothic"/>
              <a:sym typeface="Century Gothic"/>
            </a:endParaRPr>
          </a:p>
        </p:txBody>
      </p:sp>
      <p:sp>
        <p:nvSpPr>
          <p:cNvPr id="1123" name="Google Shape;1123;g12cdbb64838_0_177"/>
          <p:cNvSpPr txBox="1"/>
          <p:nvPr/>
        </p:nvSpPr>
        <p:spPr>
          <a:xfrm>
            <a:off x="662933" y="2494437"/>
            <a:ext cx="5331900" cy="166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US" sz="2800" b="1" i="0" u="none" strike="noStrike" cap="none">
                <a:solidFill>
                  <a:srgbClr val="FFFFFF"/>
                </a:solidFill>
                <a:latin typeface="Century Gothic"/>
                <a:ea typeface="Century Gothic"/>
                <a:cs typeface="Century Gothic"/>
                <a:sym typeface="Century Gothic"/>
              </a:rPr>
              <a:t>Shuli Goodman</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900"/>
              <a:buFont typeface="Arial"/>
              <a:buNone/>
            </a:pPr>
            <a:r>
              <a:rPr lang="en-US" sz="2300" b="0" i="0" u="none" strike="noStrike" cap="none">
                <a:solidFill>
                  <a:srgbClr val="FFFFFF"/>
                </a:solidFill>
                <a:latin typeface="Century Gothic"/>
                <a:ea typeface="Century Gothic"/>
                <a:cs typeface="Century Gothic"/>
                <a:sym typeface="Century Gothic"/>
              </a:rPr>
              <a:t>Executive Director</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Linux Foundation Energy</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sgoodman@lfenergy.org</a:t>
            </a:r>
            <a:endParaRPr sz="2800" b="0" i="0" u="none" strike="noStrike" cap="none">
              <a:solidFill>
                <a:srgbClr val="FFFFFF"/>
              </a:solidFill>
              <a:latin typeface="Century Gothic"/>
              <a:ea typeface="Century Gothic"/>
              <a:cs typeface="Century Gothic"/>
              <a:sym typeface="Century Gothic"/>
            </a:endParaRPr>
          </a:p>
        </p:txBody>
      </p:sp>
      <p:sp>
        <p:nvSpPr>
          <p:cNvPr id="1124" name="Google Shape;1124;g12cdbb64838_0_177"/>
          <p:cNvSpPr txBox="1"/>
          <p:nvPr/>
        </p:nvSpPr>
        <p:spPr>
          <a:xfrm>
            <a:off x="662933" y="4464745"/>
            <a:ext cx="6449100" cy="1976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Our Website: </a:t>
            </a:r>
            <a:r>
              <a:rPr lang="en-US" sz="2000" b="0" i="0" u="sng" strike="noStrike" cap="none">
                <a:solidFill>
                  <a:srgbClr val="FFFFFF"/>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https://lfenergy.org</a:t>
            </a:r>
            <a:r>
              <a:rPr lang="en-US" sz="2000" b="0" i="0" u="none" strike="noStrike" cap="none">
                <a:solidFill>
                  <a:srgbClr val="FFFFFF"/>
                </a:solidFill>
                <a:latin typeface="Century Gothic"/>
                <a:ea typeface="Century Gothic"/>
                <a:cs typeface="Century Gothic"/>
                <a:sym typeface="Century Gothic"/>
              </a:rPr>
              <a:t> </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Membership:</a:t>
            </a:r>
            <a:r>
              <a:rPr lang="en-US" sz="2000" u="sng">
                <a:solidFill>
                  <a:srgbClr val="FFFFFF"/>
                </a:solidFill>
                <a:latin typeface="Century Gothic"/>
                <a:ea typeface="Century Gothic"/>
                <a:cs typeface="Century Gothic"/>
                <a:sym typeface="Century Gothic"/>
              </a:rPr>
              <a:t> </a:t>
            </a:r>
            <a:r>
              <a:rPr lang="en-US" sz="2000" u="sng">
                <a:solidFill>
                  <a:srgbClr val="FFFFF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https://www.lfenergy.org</a:t>
            </a:r>
            <a:r>
              <a:rPr lang="en-US" sz="2000" b="0" i="0" u="sng" strike="noStrike" cap="none">
                <a:solidFill>
                  <a:srgbClr val="FFFFF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/join</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Mailing Lists: </a:t>
            </a:r>
            <a:r>
              <a:rPr lang="en-US" sz="2000" b="0" i="0" u="sng" strike="noStrike" cap="none">
                <a:solidFill>
                  <a:srgbClr val="FFFFFF"/>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https://lists.lfenergy.org</a:t>
            </a:r>
            <a:endParaRPr sz="2000">
              <a:solidFill>
                <a:srgbClr val="FFFFFF"/>
              </a:solidFill>
              <a:latin typeface="Century Gothic"/>
              <a:ea typeface="Century Gothic"/>
              <a:cs typeface="Century Gothic"/>
              <a:sym typeface="Century Gothic"/>
            </a:endParaRPr>
          </a:p>
          <a:p>
            <a:pPr marL="0" lvl="0" indent="0" algn="l" rtl="0">
              <a:lnSpc>
                <a:spcPct val="115000"/>
              </a:lnSpc>
              <a:spcBef>
                <a:spcPts val="1100"/>
              </a:spcBef>
              <a:spcAft>
                <a:spcPts val="0"/>
              </a:spcAft>
              <a:buClr>
                <a:srgbClr val="000000"/>
              </a:buClr>
              <a:buSzPts val="2000"/>
              <a:buFont typeface="Arial"/>
              <a:buNone/>
            </a:pPr>
            <a:r>
              <a:rPr lang="en-US" sz="2000">
                <a:solidFill>
                  <a:srgbClr val="FFFFFF"/>
                </a:solidFill>
                <a:latin typeface="Century Gothic"/>
                <a:ea typeface="Century Gothic"/>
                <a:cs typeface="Century Gothic"/>
                <a:sym typeface="Century Gothic"/>
              </a:rPr>
              <a:t>Our Wiki: </a:t>
            </a:r>
            <a:r>
              <a:rPr lang="en-US" sz="2000" u="sng">
                <a:solidFill>
                  <a:srgbClr val="FFFFFF"/>
                </a:solidFill>
                <a:latin typeface="Century Gothic"/>
                <a:ea typeface="Century Gothic"/>
                <a:cs typeface="Century Gothic"/>
                <a:sym typeface="Century Gothic"/>
              </a:rPr>
              <a:t>https://wiki.lfenergy.org </a:t>
            </a:r>
            <a:endParaRPr sz="2000">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endParaRPr sz="2000">
              <a:solidFill>
                <a:srgbClr val="FFFFFF"/>
              </a:solidFill>
              <a:latin typeface="Century Gothic"/>
              <a:ea typeface="Century Gothic"/>
              <a:cs typeface="Century Gothic"/>
              <a:sym typeface="Century Gothic"/>
            </a:endParaRPr>
          </a:p>
        </p:txBody>
      </p:sp>
      <p:pic>
        <p:nvPicPr>
          <p:cNvPr id="1125" name="Google Shape;1125;g12cdbb64838_0_177"/>
          <p:cNvPicPr preferRelativeResize="0"/>
          <p:nvPr/>
        </p:nvPicPr>
        <p:blipFill rotWithShape="1">
          <a:blip r:embed="rId6">
            <a:alphaModFix/>
          </a:blip>
          <a:srcRect/>
          <a:stretch/>
        </p:blipFill>
        <p:spPr>
          <a:xfrm>
            <a:off x="8208583" y="5907989"/>
            <a:ext cx="3620207" cy="47902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102"/>
        <p:cNvGrpSpPr/>
        <p:nvPr/>
      </p:nvGrpSpPr>
      <p:grpSpPr>
        <a:xfrm>
          <a:off x="0" y="0"/>
          <a:ext cx="0" cy="0"/>
          <a:chOff x="0" y="0"/>
          <a:chExt cx="0" cy="0"/>
        </a:xfrm>
      </p:grpSpPr>
      <p:sp>
        <p:nvSpPr>
          <p:cNvPr id="103" name="Google Shape;103;p42"/>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04" name="Google Shape;104;p42"/>
          <p:cNvCxnSpPr/>
          <p:nvPr/>
        </p:nvCxnSpPr>
        <p:spPr>
          <a:xfrm rot="10800000">
            <a:off x="4088447" y="1920240"/>
            <a:ext cx="0" cy="4526280"/>
          </a:xfrm>
          <a:prstGeom prst="straightConnector1">
            <a:avLst/>
          </a:prstGeom>
          <a:noFill/>
          <a:ln w="12700" cap="flat" cmpd="sng">
            <a:solidFill>
              <a:srgbClr val="0070C0"/>
            </a:solidFill>
            <a:prstDash val="solid"/>
            <a:miter lim="800000"/>
            <a:headEnd type="none" w="sm" len="sm"/>
            <a:tailEnd type="none" w="sm" len="sm"/>
          </a:ln>
        </p:spPr>
      </p:cxnSp>
      <p:cxnSp>
        <p:nvCxnSpPr>
          <p:cNvPr id="105" name="Google Shape;105;p42"/>
          <p:cNvCxnSpPr/>
          <p:nvPr/>
        </p:nvCxnSpPr>
        <p:spPr>
          <a:xfrm rot="10800000">
            <a:off x="8103553" y="1920240"/>
            <a:ext cx="0" cy="4526280"/>
          </a:xfrm>
          <a:prstGeom prst="straightConnector1">
            <a:avLst/>
          </a:prstGeom>
          <a:noFill/>
          <a:ln w="12700" cap="flat" cmpd="sng">
            <a:solidFill>
              <a:srgbClr val="0070C0"/>
            </a:solidFill>
            <a:prstDash val="solid"/>
            <a:miter lim="800000"/>
            <a:headEnd type="none" w="sm" len="sm"/>
            <a:tailEnd type="none" w="sm" len="sm"/>
          </a:ln>
        </p:spPr>
      </p:cxnSp>
      <p:sp>
        <p:nvSpPr>
          <p:cNvPr id="106" name="Google Shape;106;p42"/>
          <p:cNvSpPr txBox="1">
            <a:spLocks noGrp="1"/>
          </p:cNvSpPr>
          <p:nvPr>
            <p:ph type="body" idx="1"/>
          </p:nvPr>
        </p:nvSpPr>
        <p:spPr>
          <a:xfrm>
            <a:off x="457199" y="1920240"/>
            <a:ext cx="329184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42"/>
          <p:cNvSpPr txBox="1">
            <a:spLocks noGrp="1"/>
          </p:cNvSpPr>
          <p:nvPr>
            <p:ph type="body" idx="2"/>
          </p:nvPr>
        </p:nvSpPr>
        <p:spPr>
          <a:xfrm>
            <a:off x="4434840" y="1920240"/>
            <a:ext cx="329184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42"/>
          <p:cNvSpPr txBox="1">
            <a:spLocks noGrp="1"/>
          </p:cNvSpPr>
          <p:nvPr>
            <p:ph type="body" idx="3"/>
          </p:nvPr>
        </p:nvSpPr>
        <p:spPr>
          <a:xfrm>
            <a:off x="8412480" y="1920240"/>
            <a:ext cx="329184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109"/>
        <p:cNvGrpSpPr/>
        <p:nvPr/>
      </p:nvGrpSpPr>
      <p:grpSpPr>
        <a:xfrm>
          <a:off x="0" y="0"/>
          <a:ext cx="0" cy="0"/>
          <a:chOff x="0" y="0"/>
          <a:chExt cx="0" cy="0"/>
        </a:xfrm>
      </p:grpSpPr>
      <p:sp>
        <p:nvSpPr>
          <p:cNvPr id="110" name="Google Shape;110;p43"/>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1" name="Google Shape;111;p43"/>
          <p:cNvSpPr txBox="1">
            <a:spLocks noGrp="1"/>
          </p:cNvSpPr>
          <p:nvPr>
            <p:ph type="body" idx="1"/>
          </p:nvPr>
        </p:nvSpPr>
        <p:spPr>
          <a:xfrm>
            <a:off x="457199" y="1920240"/>
            <a:ext cx="5167746"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2" name="Google Shape;112;p43"/>
          <p:cNvSpPr txBox="1">
            <a:spLocks noGrp="1"/>
          </p:cNvSpPr>
          <p:nvPr>
            <p:ph type="title"/>
          </p:nvPr>
        </p:nvSpPr>
        <p:spPr>
          <a:xfrm>
            <a:off x="457200" y="457200"/>
            <a:ext cx="5167745"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113"/>
        <p:cNvGrpSpPr/>
        <p:nvPr/>
      </p:nvGrpSpPr>
      <p:grpSpPr>
        <a:xfrm>
          <a:off x="0" y="0"/>
          <a:ext cx="0" cy="0"/>
          <a:chOff x="0" y="0"/>
          <a:chExt cx="0" cy="0"/>
        </a:xfrm>
      </p:grpSpPr>
      <p:sp>
        <p:nvSpPr>
          <p:cNvPr id="114" name="Google Shape;114;p44"/>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5" name="Google Shape;115;p44"/>
          <p:cNvSpPr txBox="1">
            <a:spLocks noGrp="1"/>
          </p:cNvSpPr>
          <p:nvPr>
            <p:ph type="body" idx="1"/>
          </p:nvPr>
        </p:nvSpPr>
        <p:spPr>
          <a:xfrm>
            <a:off x="6858000" y="457200"/>
            <a:ext cx="4572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16" name="Google Shape;116;p44"/>
          <p:cNvSpPr txBox="1">
            <a:spLocks noGrp="1"/>
          </p:cNvSpPr>
          <p:nvPr>
            <p:ph type="body" idx="3"/>
          </p:nvPr>
        </p:nvSpPr>
        <p:spPr>
          <a:xfrm>
            <a:off x="1280612" y="457200"/>
            <a:ext cx="3429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117"/>
        <p:cNvGrpSpPr/>
        <p:nvPr/>
      </p:nvGrpSpPr>
      <p:grpSpPr>
        <a:xfrm>
          <a:off x="0" y="0"/>
          <a:ext cx="0" cy="0"/>
          <a:chOff x="0" y="0"/>
          <a:chExt cx="0" cy="0"/>
        </a:xfrm>
      </p:grpSpPr>
      <p:sp>
        <p:nvSpPr>
          <p:cNvPr id="118" name="Google Shape;118;p45"/>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9" name="Google Shape;119;p45"/>
          <p:cNvSpPr txBox="1">
            <a:spLocks noGrp="1"/>
          </p:cNvSpPr>
          <p:nvPr>
            <p:ph type="body" idx="1"/>
          </p:nvPr>
        </p:nvSpPr>
        <p:spPr>
          <a:xfrm>
            <a:off x="6858000" y="457200"/>
            <a:ext cx="4572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0" name="Google Shape;120;p45"/>
          <p:cNvSpPr txBox="1">
            <a:spLocks noGrp="1"/>
          </p:cNvSpPr>
          <p:nvPr>
            <p:ph type="body" idx="3"/>
          </p:nvPr>
        </p:nvSpPr>
        <p:spPr>
          <a:xfrm>
            <a:off x="1280612" y="457200"/>
            <a:ext cx="3429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1"/>
        <p:cNvGrpSpPr/>
        <p:nvPr/>
      </p:nvGrpSpPr>
      <p:grpSpPr>
        <a:xfrm>
          <a:off x="0" y="0"/>
          <a:ext cx="0" cy="0"/>
          <a:chOff x="0" y="0"/>
          <a:chExt cx="0" cy="0"/>
        </a:xfrm>
      </p:grpSpPr>
      <p:sp>
        <p:nvSpPr>
          <p:cNvPr id="122" name="Google Shape;122;p46"/>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Only/Image">
  <p:cSld name="Title Only/Image">
    <p:spTree>
      <p:nvGrpSpPr>
        <p:cNvPr id="1" name="Shape 123"/>
        <p:cNvGrpSpPr/>
        <p:nvPr/>
      </p:nvGrpSpPr>
      <p:grpSpPr>
        <a:xfrm>
          <a:off x="0" y="0"/>
          <a:ext cx="0" cy="0"/>
          <a:chOff x="0" y="0"/>
          <a:chExt cx="0" cy="0"/>
        </a:xfrm>
      </p:grpSpPr>
      <p:sp>
        <p:nvSpPr>
          <p:cNvPr id="124" name="Google Shape;124;p47"/>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25" name="Google Shape;125;p47"/>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chemeClr val="dk1"/>
              </a:buClr>
              <a:buSzPts val="4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126"/>
        <p:cNvGrpSpPr/>
        <p:nvPr/>
      </p:nvGrpSpPr>
      <p:grpSpPr>
        <a:xfrm>
          <a:off x="0" y="0"/>
          <a:ext cx="0" cy="0"/>
          <a:chOff x="0" y="0"/>
          <a:chExt cx="0" cy="0"/>
        </a:xfrm>
      </p:grpSpPr>
      <p:sp>
        <p:nvSpPr>
          <p:cNvPr id="127" name="Google Shape;127;p48"/>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9"/>
        <p:cNvGrpSpPr/>
        <p:nvPr/>
      </p:nvGrpSpPr>
      <p:grpSpPr>
        <a:xfrm>
          <a:off x="0" y="0"/>
          <a:ext cx="0" cy="0"/>
          <a:chOff x="0" y="0"/>
          <a:chExt cx="0" cy="0"/>
        </a:xfrm>
      </p:grpSpPr>
      <p:sp>
        <p:nvSpPr>
          <p:cNvPr id="130" name="Google Shape;130;p50"/>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50"/>
          <p:cNvSpPr txBox="1">
            <a:spLocks noGrp="1"/>
          </p:cNvSpPr>
          <p:nvPr>
            <p:ph type="subTitle" idx="1"/>
          </p:nvPr>
        </p:nvSpPr>
        <p:spPr>
          <a:xfrm>
            <a:off x="1524000" y="3602038"/>
            <a:ext cx="9144000" cy="1655762"/>
          </a:xfrm>
          <a:prstGeom prst="rect">
            <a:avLst/>
          </a:prstGeom>
          <a:noFill/>
          <a:ln>
            <a:noFill/>
          </a:ln>
        </p:spPr>
        <p:txBody>
          <a:bodyPr spcFirstLastPara="1" wrap="square" lIns="0" tIns="0" rIns="0" bIns="0" anchor="t" anchorCtr="0">
            <a:normAutofit/>
          </a:bodyPr>
          <a:lstStyle>
            <a:lvl1pPr lvl="0" algn="ctr">
              <a:lnSpc>
                <a:spcPct val="100000"/>
              </a:lnSpc>
              <a:spcBef>
                <a:spcPts val="1200"/>
              </a:spcBef>
              <a:spcAft>
                <a:spcPts val="0"/>
              </a:spcAft>
              <a:buClr>
                <a:schemeClr val="dk1"/>
              </a:buClr>
              <a:buSzPts val="2400"/>
              <a:buNone/>
              <a:defRPr sz="2400"/>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32"/>
        <p:cNvGrpSpPr/>
        <p:nvPr/>
      </p:nvGrpSpPr>
      <p:grpSpPr>
        <a:xfrm>
          <a:off x="0" y="0"/>
          <a:ext cx="0" cy="0"/>
          <a:chOff x="0" y="0"/>
          <a:chExt cx="0" cy="0"/>
        </a:xfrm>
      </p:grpSpPr>
      <p:sp>
        <p:nvSpPr>
          <p:cNvPr id="133" name="Google Shape;133;p51"/>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8"/>
        <p:cNvGrpSpPr/>
        <p:nvPr/>
      </p:nvGrpSpPr>
      <p:grpSpPr>
        <a:xfrm>
          <a:off x="0" y="0"/>
          <a:ext cx="0" cy="0"/>
          <a:chOff x="0" y="0"/>
          <a:chExt cx="0" cy="0"/>
        </a:xfrm>
      </p:grpSpPr>
      <p:sp>
        <p:nvSpPr>
          <p:cNvPr id="139" name="Google Shape;139;gb3fc646f3c_0_63"/>
          <p:cNvSpPr txBox="1">
            <a:spLocks noGrp="1"/>
          </p:cNvSpPr>
          <p:nvPr>
            <p:ph type="ctrTitle"/>
          </p:nvPr>
        </p:nvSpPr>
        <p:spPr>
          <a:xfrm>
            <a:off x="415611" y="992767"/>
            <a:ext cx="11360700" cy="2736900"/>
          </a:xfrm>
          <a:prstGeom prst="rect">
            <a:avLst/>
          </a:prstGeom>
        </p:spPr>
        <p:txBody>
          <a:bodyPr spcFirstLastPara="1" wrap="square" lIns="122025" tIns="122025" rIns="122025" bIns="122025"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140" name="Google Shape;140;gb3fc646f3c_0_63"/>
          <p:cNvSpPr txBox="1">
            <a:spLocks noGrp="1"/>
          </p:cNvSpPr>
          <p:nvPr>
            <p:ph type="subTitle" idx="1"/>
          </p:nvPr>
        </p:nvSpPr>
        <p:spPr>
          <a:xfrm>
            <a:off x="415600" y="3778833"/>
            <a:ext cx="11360700" cy="1056900"/>
          </a:xfrm>
          <a:prstGeom prst="rect">
            <a:avLst/>
          </a:prstGeom>
        </p:spPr>
        <p:txBody>
          <a:bodyPr spcFirstLastPara="1" wrap="square" lIns="122025" tIns="122025" rIns="122025" bIns="12202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41" name="Google Shape;141;gb3fc646f3c_0_63"/>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2"/>
        <p:cNvGrpSpPr/>
        <p:nvPr/>
      </p:nvGrpSpPr>
      <p:grpSpPr>
        <a:xfrm>
          <a:off x="0" y="0"/>
          <a:ext cx="0" cy="0"/>
          <a:chOff x="0" y="0"/>
          <a:chExt cx="0" cy="0"/>
        </a:xfrm>
      </p:grpSpPr>
      <p:sp>
        <p:nvSpPr>
          <p:cNvPr id="143" name="Google Shape;143;gb3fc646f3c_0_67"/>
          <p:cNvSpPr txBox="1">
            <a:spLocks noGrp="1"/>
          </p:cNvSpPr>
          <p:nvPr>
            <p:ph type="title"/>
          </p:nvPr>
        </p:nvSpPr>
        <p:spPr>
          <a:xfrm>
            <a:off x="415600" y="2867800"/>
            <a:ext cx="11360700" cy="1122300"/>
          </a:xfrm>
          <a:prstGeom prst="rect">
            <a:avLst/>
          </a:prstGeom>
        </p:spPr>
        <p:txBody>
          <a:bodyPr spcFirstLastPara="1" wrap="square" lIns="122025" tIns="122025" rIns="122025" bIns="1220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44" name="Google Shape;144;gb3fc646f3c_0_67"/>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45"/>
        <p:cNvGrpSpPr/>
        <p:nvPr/>
      </p:nvGrpSpPr>
      <p:grpSpPr>
        <a:xfrm>
          <a:off x="0" y="0"/>
          <a:ext cx="0" cy="0"/>
          <a:chOff x="0" y="0"/>
          <a:chExt cx="0" cy="0"/>
        </a:xfrm>
      </p:grpSpPr>
      <p:sp>
        <p:nvSpPr>
          <p:cNvPr id="146" name="Google Shape;146;gb3fc646f3c_0_70"/>
          <p:cNvSpPr txBox="1">
            <a:spLocks noGrp="1"/>
          </p:cNvSpPr>
          <p:nvPr>
            <p:ph type="title"/>
          </p:nvPr>
        </p:nvSpPr>
        <p:spPr>
          <a:xfrm>
            <a:off x="415600" y="593367"/>
            <a:ext cx="11360700" cy="763500"/>
          </a:xfrm>
          <a:prstGeom prst="rect">
            <a:avLst/>
          </a:prstGeom>
        </p:spPr>
        <p:txBody>
          <a:bodyPr spcFirstLastPara="1" wrap="square" lIns="122025" tIns="122025" rIns="122025" bIns="1220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47" name="Google Shape;147;gb3fc646f3c_0_70"/>
          <p:cNvSpPr txBox="1">
            <a:spLocks noGrp="1"/>
          </p:cNvSpPr>
          <p:nvPr>
            <p:ph type="body" idx="1"/>
          </p:nvPr>
        </p:nvSpPr>
        <p:spPr>
          <a:xfrm>
            <a:off x="415600" y="1536633"/>
            <a:ext cx="11360700" cy="4555200"/>
          </a:xfrm>
          <a:prstGeom prst="rect">
            <a:avLst/>
          </a:prstGeom>
        </p:spPr>
        <p:txBody>
          <a:bodyPr spcFirstLastPara="1" wrap="square" lIns="122025" tIns="122025" rIns="122025" bIns="122025"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48" name="Google Shape;148;gb3fc646f3c_0_70"/>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49"/>
        <p:cNvGrpSpPr/>
        <p:nvPr/>
      </p:nvGrpSpPr>
      <p:grpSpPr>
        <a:xfrm>
          <a:off x="0" y="0"/>
          <a:ext cx="0" cy="0"/>
          <a:chOff x="0" y="0"/>
          <a:chExt cx="0" cy="0"/>
        </a:xfrm>
      </p:grpSpPr>
      <p:sp>
        <p:nvSpPr>
          <p:cNvPr id="150" name="Google Shape;150;gb3fc646f3c_0_74"/>
          <p:cNvSpPr txBox="1">
            <a:spLocks noGrp="1"/>
          </p:cNvSpPr>
          <p:nvPr>
            <p:ph type="title"/>
          </p:nvPr>
        </p:nvSpPr>
        <p:spPr>
          <a:xfrm>
            <a:off x="415600" y="593367"/>
            <a:ext cx="11360700" cy="763500"/>
          </a:xfrm>
          <a:prstGeom prst="rect">
            <a:avLst/>
          </a:prstGeom>
        </p:spPr>
        <p:txBody>
          <a:bodyPr spcFirstLastPara="1" wrap="square" lIns="122025" tIns="122025" rIns="122025" bIns="1220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1" name="Google Shape;151;gb3fc646f3c_0_74"/>
          <p:cNvSpPr txBox="1">
            <a:spLocks noGrp="1"/>
          </p:cNvSpPr>
          <p:nvPr>
            <p:ph type="body" idx="1"/>
          </p:nvPr>
        </p:nvSpPr>
        <p:spPr>
          <a:xfrm>
            <a:off x="415600" y="1536633"/>
            <a:ext cx="5333100" cy="4555200"/>
          </a:xfrm>
          <a:prstGeom prst="rect">
            <a:avLst/>
          </a:prstGeom>
        </p:spPr>
        <p:txBody>
          <a:bodyPr spcFirstLastPara="1" wrap="square" lIns="122025" tIns="122025" rIns="122025" bIns="12202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2" name="Google Shape;152;gb3fc646f3c_0_74"/>
          <p:cNvSpPr txBox="1">
            <a:spLocks noGrp="1"/>
          </p:cNvSpPr>
          <p:nvPr>
            <p:ph type="body" idx="2"/>
          </p:nvPr>
        </p:nvSpPr>
        <p:spPr>
          <a:xfrm>
            <a:off x="6443200" y="1536633"/>
            <a:ext cx="5333100" cy="4555200"/>
          </a:xfrm>
          <a:prstGeom prst="rect">
            <a:avLst/>
          </a:prstGeom>
        </p:spPr>
        <p:txBody>
          <a:bodyPr spcFirstLastPara="1" wrap="square" lIns="122025" tIns="122025" rIns="122025" bIns="12202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53" name="Google Shape;153;gb3fc646f3c_0_74"/>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2">
  <p:cSld name="Section 2">
    <p:bg>
      <p:bgPr>
        <a:solidFill>
          <a:schemeClr val="lt1"/>
        </a:solidFill>
        <a:effectLst/>
      </p:bgPr>
    </p:bg>
    <p:spTree>
      <p:nvGrpSpPr>
        <p:cNvPr id="1" name="Shape 20"/>
        <p:cNvGrpSpPr/>
        <p:nvPr/>
      </p:nvGrpSpPr>
      <p:grpSpPr>
        <a:xfrm>
          <a:off x="0" y="0"/>
          <a:ext cx="0" cy="0"/>
          <a:chOff x="0" y="0"/>
          <a:chExt cx="0" cy="0"/>
        </a:xfrm>
      </p:grpSpPr>
      <p:sp>
        <p:nvSpPr>
          <p:cNvPr id="21" name="Google Shape;21;p21"/>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4"/>
        <p:cNvGrpSpPr/>
        <p:nvPr/>
      </p:nvGrpSpPr>
      <p:grpSpPr>
        <a:xfrm>
          <a:off x="0" y="0"/>
          <a:ext cx="0" cy="0"/>
          <a:chOff x="0" y="0"/>
          <a:chExt cx="0" cy="0"/>
        </a:xfrm>
      </p:grpSpPr>
      <p:sp>
        <p:nvSpPr>
          <p:cNvPr id="155" name="Google Shape;155;gb3fc646f3c_0_79"/>
          <p:cNvSpPr txBox="1">
            <a:spLocks noGrp="1"/>
          </p:cNvSpPr>
          <p:nvPr>
            <p:ph type="title"/>
          </p:nvPr>
        </p:nvSpPr>
        <p:spPr>
          <a:xfrm>
            <a:off x="415600" y="593367"/>
            <a:ext cx="11360700" cy="763500"/>
          </a:xfrm>
          <a:prstGeom prst="rect">
            <a:avLst/>
          </a:prstGeom>
        </p:spPr>
        <p:txBody>
          <a:bodyPr spcFirstLastPara="1" wrap="square" lIns="122025" tIns="122025" rIns="122025" bIns="1220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56" name="Google Shape;156;gb3fc646f3c_0_79"/>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7"/>
        <p:cNvGrpSpPr/>
        <p:nvPr/>
      </p:nvGrpSpPr>
      <p:grpSpPr>
        <a:xfrm>
          <a:off x="0" y="0"/>
          <a:ext cx="0" cy="0"/>
          <a:chOff x="0" y="0"/>
          <a:chExt cx="0" cy="0"/>
        </a:xfrm>
      </p:grpSpPr>
      <p:sp>
        <p:nvSpPr>
          <p:cNvPr id="158" name="Google Shape;158;gb3fc646f3c_0_82"/>
          <p:cNvSpPr txBox="1">
            <a:spLocks noGrp="1"/>
          </p:cNvSpPr>
          <p:nvPr>
            <p:ph type="title"/>
          </p:nvPr>
        </p:nvSpPr>
        <p:spPr>
          <a:xfrm>
            <a:off x="415600" y="740800"/>
            <a:ext cx="3744000" cy="1007700"/>
          </a:xfrm>
          <a:prstGeom prst="rect">
            <a:avLst/>
          </a:prstGeom>
        </p:spPr>
        <p:txBody>
          <a:bodyPr spcFirstLastPara="1" wrap="square" lIns="122025" tIns="122025" rIns="122025" bIns="122025"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59" name="Google Shape;159;gb3fc646f3c_0_82"/>
          <p:cNvSpPr txBox="1">
            <a:spLocks noGrp="1"/>
          </p:cNvSpPr>
          <p:nvPr>
            <p:ph type="body" idx="1"/>
          </p:nvPr>
        </p:nvSpPr>
        <p:spPr>
          <a:xfrm>
            <a:off x="415600" y="1852800"/>
            <a:ext cx="3744000" cy="4239300"/>
          </a:xfrm>
          <a:prstGeom prst="rect">
            <a:avLst/>
          </a:prstGeom>
        </p:spPr>
        <p:txBody>
          <a:bodyPr spcFirstLastPara="1" wrap="square" lIns="122025" tIns="122025" rIns="122025" bIns="122025"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160" name="Google Shape;160;gb3fc646f3c_0_82"/>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61"/>
        <p:cNvGrpSpPr/>
        <p:nvPr/>
      </p:nvGrpSpPr>
      <p:grpSpPr>
        <a:xfrm>
          <a:off x="0" y="0"/>
          <a:ext cx="0" cy="0"/>
          <a:chOff x="0" y="0"/>
          <a:chExt cx="0" cy="0"/>
        </a:xfrm>
      </p:grpSpPr>
      <p:sp>
        <p:nvSpPr>
          <p:cNvPr id="162" name="Google Shape;162;gb3fc646f3c_0_86"/>
          <p:cNvSpPr txBox="1">
            <a:spLocks noGrp="1"/>
          </p:cNvSpPr>
          <p:nvPr>
            <p:ph type="title"/>
          </p:nvPr>
        </p:nvSpPr>
        <p:spPr>
          <a:xfrm>
            <a:off x="653667" y="600200"/>
            <a:ext cx="8490300" cy="5454300"/>
          </a:xfrm>
          <a:prstGeom prst="rect">
            <a:avLst/>
          </a:prstGeom>
        </p:spPr>
        <p:txBody>
          <a:bodyPr spcFirstLastPara="1" wrap="square" lIns="122025" tIns="122025" rIns="122025" bIns="122025"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63" name="Google Shape;163;gb3fc646f3c_0_86"/>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64"/>
        <p:cNvGrpSpPr/>
        <p:nvPr/>
      </p:nvGrpSpPr>
      <p:grpSpPr>
        <a:xfrm>
          <a:off x="0" y="0"/>
          <a:ext cx="0" cy="0"/>
          <a:chOff x="0" y="0"/>
          <a:chExt cx="0" cy="0"/>
        </a:xfrm>
      </p:grpSpPr>
      <p:sp>
        <p:nvSpPr>
          <p:cNvPr id="165" name="Google Shape;165;gb3fc646f3c_0_89"/>
          <p:cNvSpPr/>
          <p:nvPr/>
        </p:nvSpPr>
        <p:spPr>
          <a:xfrm>
            <a:off x="6096000" y="-167"/>
            <a:ext cx="6096000" cy="6858000"/>
          </a:xfrm>
          <a:prstGeom prst="rect">
            <a:avLst/>
          </a:prstGeom>
          <a:solidFill>
            <a:schemeClr val="lt2"/>
          </a:solidFill>
          <a:ln>
            <a:noFill/>
          </a:ln>
        </p:spPr>
        <p:txBody>
          <a:bodyPr spcFirstLastPara="1" wrap="square" lIns="122025" tIns="122025" rIns="122025" bIns="122025" anchor="ctr" anchorCtr="0">
            <a:noAutofit/>
          </a:bodyPr>
          <a:lstStyle/>
          <a:p>
            <a:pPr marL="0" lvl="0" indent="0" algn="l" rtl="0">
              <a:spcBef>
                <a:spcPts val="0"/>
              </a:spcBef>
              <a:spcAft>
                <a:spcPts val="0"/>
              </a:spcAft>
              <a:buNone/>
            </a:pPr>
            <a:endParaRPr/>
          </a:p>
        </p:txBody>
      </p:sp>
      <p:sp>
        <p:nvSpPr>
          <p:cNvPr id="166" name="Google Shape;166;gb3fc646f3c_0_89"/>
          <p:cNvSpPr txBox="1">
            <a:spLocks noGrp="1"/>
          </p:cNvSpPr>
          <p:nvPr>
            <p:ph type="title"/>
          </p:nvPr>
        </p:nvSpPr>
        <p:spPr>
          <a:xfrm>
            <a:off x="354000" y="1644233"/>
            <a:ext cx="5393700" cy="1976400"/>
          </a:xfrm>
          <a:prstGeom prst="rect">
            <a:avLst/>
          </a:prstGeom>
        </p:spPr>
        <p:txBody>
          <a:bodyPr spcFirstLastPara="1" wrap="square" lIns="122025" tIns="122025" rIns="122025" bIns="122025"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67" name="Google Shape;167;gb3fc646f3c_0_89"/>
          <p:cNvSpPr txBox="1">
            <a:spLocks noGrp="1"/>
          </p:cNvSpPr>
          <p:nvPr>
            <p:ph type="subTitle" idx="1"/>
          </p:nvPr>
        </p:nvSpPr>
        <p:spPr>
          <a:xfrm>
            <a:off x="354000" y="3737433"/>
            <a:ext cx="5393700" cy="1646700"/>
          </a:xfrm>
          <a:prstGeom prst="rect">
            <a:avLst/>
          </a:prstGeom>
        </p:spPr>
        <p:txBody>
          <a:bodyPr spcFirstLastPara="1" wrap="square" lIns="122025" tIns="122025" rIns="122025" bIns="1220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8" name="Google Shape;168;gb3fc646f3c_0_89"/>
          <p:cNvSpPr txBox="1">
            <a:spLocks noGrp="1"/>
          </p:cNvSpPr>
          <p:nvPr>
            <p:ph type="body" idx="2"/>
          </p:nvPr>
        </p:nvSpPr>
        <p:spPr>
          <a:xfrm>
            <a:off x="6586000" y="965433"/>
            <a:ext cx="5115900" cy="4926900"/>
          </a:xfrm>
          <a:prstGeom prst="rect">
            <a:avLst/>
          </a:prstGeom>
        </p:spPr>
        <p:txBody>
          <a:bodyPr spcFirstLastPara="1" wrap="square" lIns="122025" tIns="122025" rIns="122025" bIns="122025" anchor="ctr"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169" name="Google Shape;169;gb3fc646f3c_0_89"/>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70"/>
        <p:cNvGrpSpPr/>
        <p:nvPr/>
      </p:nvGrpSpPr>
      <p:grpSpPr>
        <a:xfrm>
          <a:off x="0" y="0"/>
          <a:ext cx="0" cy="0"/>
          <a:chOff x="0" y="0"/>
          <a:chExt cx="0" cy="0"/>
        </a:xfrm>
      </p:grpSpPr>
      <p:sp>
        <p:nvSpPr>
          <p:cNvPr id="171" name="Google Shape;171;gb3fc646f3c_0_95"/>
          <p:cNvSpPr txBox="1">
            <a:spLocks noGrp="1"/>
          </p:cNvSpPr>
          <p:nvPr>
            <p:ph type="body" idx="1"/>
          </p:nvPr>
        </p:nvSpPr>
        <p:spPr>
          <a:xfrm>
            <a:off x="415600" y="5640767"/>
            <a:ext cx="7998300" cy="806700"/>
          </a:xfrm>
          <a:prstGeom prst="rect">
            <a:avLst/>
          </a:prstGeom>
        </p:spPr>
        <p:txBody>
          <a:bodyPr spcFirstLastPara="1" wrap="square" lIns="122025" tIns="122025" rIns="122025" bIns="122025" anchor="ctr" anchorCtr="0">
            <a:noAutofit/>
          </a:bodyPr>
          <a:lstStyle>
            <a:lvl1pPr marL="457200" lvl="0" indent="-228600" rtl="0">
              <a:lnSpc>
                <a:spcPct val="100000"/>
              </a:lnSpc>
              <a:spcBef>
                <a:spcPts val="0"/>
              </a:spcBef>
              <a:spcAft>
                <a:spcPts val="0"/>
              </a:spcAft>
              <a:buSzPts val="2400"/>
              <a:buNone/>
              <a:defRPr/>
            </a:lvl1pPr>
          </a:lstStyle>
          <a:p>
            <a:endParaRPr/>
          </a:p>
        </p:txBody>
      </p:sp>
      <p:sp>
        <p:nvSpPr>
          <p:cNvPr id="172" name="Google Shape;172;gb3fc646f3c_0_95"/>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73"/>
        <p:cNvGrpSpPr/>
        <p:nvPr/>
      </p:nvGrpSpPr>
      <p:grpSpPr>
        <a:xfrm>
          <a:off x="0" y="0"/>
          <a:ext cx="0" cy="0"/>
          <a:chOff x="0" y="0"/>
          <a:chExt cx="0" cy="0"/>
        </a:xfrm>
      </p:grpSpPr>
      <p:sp>
        <p:nvSpPr>
          <p:cNvPr id="174" name="Google Shape;174;gb3fc646f3c_0_98"/>
          <p:cNvSpPr txBox="1">
            <a:spLocks noGrp="1"/>
          </p:cNvSpPr>
          <p:nvPr>
            <p:ph type="title" hasCustomPrompt="1"/>
          </p:nvPr>
        </p:nvSpPr>
        <p:spPr>
          <a:xfrm>
            <a:off x="415600" y="1474833"/>
            <a:ext cx="11360700" cy="2618100"/>
          </a:xfrm>
          <a:prstGeom prst="rect">
            <a:avLst/>
          </a:prstGeom>
        </p:spPr>
        <p:txBody>
          <a:bodyPr spcFirstLastPara="1" wrap="square" lIns="122025" tIns="122025" rIns="122025" bIns="122025" anchor="b" anchorCtr="0">
            <a:noAutofit/>
          </a:bodyPr>
          <a:lstStyle>
            <a:lvl1pPr lvl="0" algn="ctr" rtl="0">
              <a:spcBef>
                <a:spcPts val="0"/>
              </a:spcBef>
              <a:spcAft>
                <a:spcPts val="0"/>
              </a:spcAft>
              <a:buSzPts val="16100"/>
              <a:buNone/>
              <a:defRPr sz="16100"/>
            </a:lvl1pPr>
            <a:lvl2pPr lvl="1" algn="ctr" rtl="0">
              <a:spcBef>
                <a:spcPts val="0"/>
              </a:spcBef>
              <a:spcAft>
                <a:spcPts val="0"/>
              </a:spcAft>
              <a:buSzPts val="16100"/>
              <a:buNone/>
              <a:defRPr sz="16100"/>
            </a:lvl2pPr>
            <a:lvl3pPr lvl="2" algn="ctr" rtl="0">
              <a:spcBef>
                <a:spcPts val="0"/>
              </a:spcBef>
              <a:spcAft>
                <a:spcPts val="0"/>
              </a:spcAft>
              <a:buSzPts val="16100"/>
              <a:buNone/>
              <a:defRPr sz="16100"/>
            </a:lvl3pPr>
            <a:lvl4pPr lvl="3" algn="ctr" rtl="0">
              <a:spcBef>
                <a:spcPts val="0"/>
              </a:spcBef>
              <a:spcAft>
                <a:spcPts val="0"/>
              </a:spcAft>
              <a:buSzPts val="16100"/>
              <a:buNone/>
              <a:defRPr sz="16100"/>
            </a:lvl4pPr>
            <a:lvl5pPr lvl="4" algn="ctr" rtl="0">
              <a:spcBef>
                <a:spcPts val="0"/>
              </a:spcBef>
              <a:spcAft>
                <a:spcPts val="0"/>
              </a:spcAft>
              <a:buSzPts val="16100"/>
              <a:buNone/>
              <a:defRPr sz="16100"/>
            </a:lvl5pPr>
            <a:lvl6pPr lvl="5" algn="ctr" rtl="0">
              <a:spcBef>
                <a:spcPts val="0"/>
              </a:spcBef>
              <a:spcAft>
                <a:spcPts val="0"/>
              </a:spcAft>
              <a:buSzPts val="16100"/>
              <a:buNone/>
              <a:defRPr sz="16100"/>
            </a:lvl6pPr>
            <a:lvl7pPr lvl="6" algn="ctr" rtl="0">
              <a:spcBef>
                <a:spcPts val="0"/>
              </a:spcBef>
              <a:spcAft>
                <a:spcPts val="0"/>
              </a:spcAft>
              <a:buSzPts val="16100"/>
              <a:buNone/>
              <a:defRPr sz="16100"/>
            </a:lvl7pPr>
            <a:lvl8pPr lvl="7" algn="ctr" rtl="0">
              <a:spcBef>
                <a:spcPts val="0"/>
              </a:spcBef>
              <a:spcAft>
                <a:spcPts val="0"/>
              </a:spcAft>
              <a:buSzPts val="16100"/>
              <a:buNone/>
              <a:defRPr sz="16100"/>
            </a:lvl8pPr>
            <a:lvl9pPr lvl="8" algn="ctr" rtl="0">
              <a:spcBef>
                <a:spcPts val="0"/>
              </a:spcBef>
              <a:spcAft>
                <a:spcPts val="0"/>
              </a:spcAft>
              <a:buSzPts val="16100"/>
              <a:buNone/>
              <a:defRPr sz="16100"/>
            </a:lvl9pPr>
          </a:lstStyle>
          <a:p>
            <a:r>
              <a:t>xx%</a:t>
            </a:r>
          </a:p>
        </p:txBody>
      </p:sp>
      <p:sp>
        <p:nvSpPr>
          <p:cNvPr id="175" name="Google Shape;175;gb3fc646f3c_0_98"/>
          <p:cNvSpPr txBox="1">
            <a:spLocks noGrp="1"/>
          </p:cNvSpPr>
          <p:nvPr>
            <p:ph type="body" idx="1"/>
          </p:nvPr>
        </p:nvSpPr>
        <p:spPr>
          <a:xfrm>
            <a:off x="415600" y="4202967"/>
            <a:ext cx="11360700" cy="1734300"/>
          </a:xfrm>
          <a:prstGeom prst="rect">
            <a:avLst/>
          </a:prstGeom>
        </p:spPr>
        <p:txBody>
          <a:bodyPr spcFirstLastPara="1" wrap="square" lIns="122025" tIns="122025" rIns="122025" bIns="122025"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176" name="Google Shape;176;gb3fc646f3c_0_98"/>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7"/>
        <p:cNvGrpSpPr/>
        <p:nvPr/>
      </p:nvGrpSpPr>
      <p:grpSpPr>
        <a:xfrm>
          <a:off x="0" y="0"/>
          <a:ext cx="0" cy="0"/>
          <a:chOff x="0" y="0"/>
          <a:chExt cx="0" cy="0"/>
        </a:xfrm>
      </p:grpSpPr>
      <p:sp>
        <p:nvSpPr>
          <p:cNvPr id="178" name="Google Shape;178;gb3fc646f3c_0_102"/>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179"/>
        <p:cNvGrpSpPr/>
        <p:nvPr/>
      </p:nvGrpSpPr>
      <p:grpSpPr>
        <a:xfrm>
          <a:off x="0" y="0"/>
          <a:ext cx="0" cy="0"/>
          <a:chOff x="0" y="0"/>
          <a:chExt cx="0" cy="0"/>
        </a:xfrm>
      </p:grpSpPr>
      <p:sp>
        <p:nvSpPr>
          <p:cNvPr id="180" name="Google Shape;180;gd4bf879d0a_0_177"/>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181" name="Google Shape;181;gd4bf879d0a_0_177"/>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182" name="Google Shape;182;gd4bf879d0a_0_177"/>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tatement 1">
  <p:cSld name="Statement 1">
    <p:bg>
      <p:bgPr>
        <a:blipFill>
          <a:blip r:embed="rId2">
            <a:alphaModFix/>
          </a:blip>
          <a:stretch>
            <a:fillRect/>
          </a:stretch>
        </a:blipFill>
        <a:effectLst/>
      </p:bgPr>
    </p:bg>
    <p:spTree>
      <p:nvGrpSpPr>
        <p:cNvPr id="1" name="Shape 186"/>
        <p:cNvGrpSpPr/>
        <p:nvPr/>
      </p:nvGrpSpPr>
      <p:grpSpPr>
        <a:xfrm>
          <a:off x="0" y="0"/>
          <a:ext cx="0" cy="0"/>
          <a:chOff x="0" y="0"/>
          <a:chExt cx="0" cy="0"/>
        </a:xfrm>
      </p:grpSpPr>
      <p:sp>
        <p:nvSpPr>
          <p:cNvPr id="187" name="Google Shape;187;gb965c7571a_3_215"/>
          <p:cNvSpPr txBox="1">
            <a:spLocks noGrp="1"/>
          </p:cNvSpPr>
          <p:nvPr>
            <p:ph type="title"/>
          </p:nvPr>
        </p:nvSpPr>
        <p:spPr>
          <a:xfrm>
            <a:off x="457200" y="4353243"/>
            <a:ext cx="11247000" cy="21030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188"/>
        <p:cNvGrpSpPr/>
        <p:nvPr/>
      </p:nvGrpSpPr>
      <p:grpSpPr>
        <a:xfrm>
          <a:off x="0" y="0"/>
          <a:ext cx="0" cy="0"/>
          <a:chOff x="0" y="0"/>
          <a:chExt cx="0" cy="0"/>
        </a:xfrm>
      </p:grpSpPr>
      <p:pic>
        <p:nvPicPr>
          <p:cNvPr id="189" name="Google Shape;189;gb965c7571a_3_21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190" name="Google Shape;190;gb965c7571a_3_217"/>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000"/>
              <a:buFont typeface="Century Gothic"/>
              <a:buNone/>
              <a:defRPr sz="40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22"/>
          <p:cNvPicPr preferRelativeResize="0"/>
          <p:nvPr/>
        </p:nvPicPr>
        <p:blipFill rotWithShape="1">
          <a:blip r:embed="rId2">
            <a:alphaModFix/>
          </a:blip>
          <a:srcRect/>
          <a:stretch/>
        </p:blipFill>
        <p:spPr>
          <a:xfrm>
            <a:off x="10138186" y="6456363"/>
            <a:ext cx="1596614" cy="205740"/>
          </a:xfrm>
          <a:prstGeom prst="rect">
            <a:avLst/>
          </a:prstGeom>
          <a:noFill/>
          <a:ln>
            <a:noFill/>
          </a:ln>
        </p:spPr>
      </p:pic>
      <p:sp>
        <p:nvSpPr>
          <p:cNvPr id="26" name="Google Shape;26;p22"/>
          <p:cNvSpPr txBox="1"/>
          <p:nvPr/>
        </p:nvSpPr>
        <p:spPr>
          <a:xfrm>
            <a:off x="457200" y="6424581"/>
            <a:ext cx="2491067" cy="2693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191"/>
        <p:cNvGrpSpPr/>
        <p:nvPr/>
      </p:nvGrpSpPr>
      <p:grpSpPr>
        <a:xfrm>
          <a:off x="0" y="0"/>
          <a:ext cx="0" cy="0"/>
          <a:chOff x="0" y="0"/>
          <a:chExt cx="0" cy="0"/>
        </a:xfrm>
      </p:grpSpPr>
      <p:sp>
        <p:nvSpPr>
          <p:cNvPr id="192" name="Google Shape;192;gb965c7571a_3_220"/>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3" name="Google Shape;193;gb965c7571a_3_220"/>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194"/>
        <p:cNvGrpSpPr/>
        <p:nvPr/>
      </p:nvGrpSpPr>
      <p:grpSpPr>
        <a:xfrm>
          <a:off x="0" y="0"/>
          <a:ext cx="0" cy="0"/>
          <a:chOff x="0" y="0"/>
          <a:chExt cx="0" cy="0"/>
        </a:xfrm>
      </p:grpSpPr>
      <p:sp>
        <p:nvSpPr>
          <p:cNvPr id="195" name="Google Shape;195;gb965c7571a_3_223"/>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Image">
  <p:cSld name="Title Only/Image">
    <p:spTree>
      <p:nvGrpSpPr>
        <p:cNvPr id="1" name="Shape 196"/>
        <p:cNvGrpSpPr/>
        <p:nvPr/>
      </p:nvGrpSpPr>
      <p:grpSpPr>
        <a:xfrm>
          <a:off x="0" y="0"/>
          <a:ext cx="0" cy="0"/>
          <a:chOff x="0" y="0"/>
          <a:chExt cx="0" cy="0"/>
        </a:xfrm>
      </p:grpSpPr>
      <p:sp>
        <p:nvSpPr>
          <p:cNvPr id="197" name="Google Shape;197;gb965c7571a_3_22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98" name="Google Shape;198;gb965c7571a_3_225"/>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chemeClr val="dk1"/>
              </a:buClr>
              <a:buSzPts val="4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9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200"/>
        <p:cNvGrpSpPr/>
        <p:nvPr/>
      </p:nvGrpSpPr>
      <p:grpSpPr>
        <a:xfrm>
          <a:off x="0" y="0"/>
          <a:ext cx="0" cy="0"/>
          <a:chOff x="0" y="0"/>
          <a:chExt cx="0" cy="0"/>
        </a:xfrm>
      </p:grpSpPr>
      <p:sp>
        <p:nvSpPr>
          <p:cNvPr id="201" name="Google Shape;201;gb965c7571a_3_229"/>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2" name="Google Shape;202;gb965c7571a_3_229"/>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ingle Block" type="obj">
  <p:cSld name="OBJECT">
    <p:spTree>
      <p:nvGrpSpPr>
        <p:cNvPr id="1" name="Shape 203"/>
        <p:cNvGrpSpPr/>
        <p:nvPr/>
      </p:nvGrpSpPr>
      <p:grpSpPr>
        <a:xfrm>
          <a:off x="0" y="0"/>
          <a:ext cx="0" cy="0"/>
          <a:chOff x="0" y="0"/>
          <a:chExt cx="0" cy="0"/>
        </a:xfrm>
      </p:grpSpPr>
      <p:sp>
        <p:nvSpPr>
          <p:cNvPr id="204" name="Google Shape;204;gb965c7571a_3_232"/>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5" name="Google Shape;205;gb965c7571a_3_232"/>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6"/>
        <p:cNvGrpSpPr/>
        <p:nvPr/>
      </p:nvGrpSpPr>
      <p:grpSpPr>
        <a:xfrm>
          <a:off x="0" y="0"/>
          <a:ext cx="0" cy="0"/>
          <a:chOff x="0" y="0"/>
          <a:chExt cx="0" cy="0"/>
        </a:xfrm>
      </p:grpSpPr>
      <p:sp>
        <p:nvSpPr>
          <p:cNvPr id="207" name="Google Shape;207;gb965c7571a_3_235"/>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208"/>
        <p:cNvGrpSpPr/>
        <p:nvPr/>
      </p:nvGrpSpPr>
      <p:grpSpPr>
        <a:xfrm>
          <a:off x="0" y="0"/>
          <a:ext cx="0" cy="0"/>
          <a:chOff x="0" y="0"/>
          <a:chExt cx="0" cy="0"/>
        </a:xfrm>
      </p:grpSpPr>
      <p:pic>
        <p:nvPicPr>
          <p:cNvPr id="209" name="Google Shape;209;gb965c7571a_3_237"/>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210" name="Google Shape;210;gb965c7571a_3_237"/>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70C0"/>
              </a:buClr>
              <a:buSzPts val="4000"/>
              <a:buFont typeface="Century Gothic"/>
              <a:buNone/>
              <a:defRPr sz="40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with Image">
  <p:cSld name="Title with Image">
    <p:spTree>
      <p:nvGrpSpPr>
        <p:cNvPr id="1" name="Shape 211"/>
        <p:cNvGrpSpPr/>
        <p:nvPr/>
      </p:nvGrpSpPr>
      <p:grpSpPr>
        <a:xfrm>
          <a:off x="0" y="0"/>
          <a:ext cx="0" cy="0"/>
          <a:chOff x="0" y="0"/>
          <a:chExt cx="0" cy="0"/>
        </a:xfrm>
      </p:grpSpPr>
      <p:pic>
        <p:nvPicPr>
          <p:cNvPr id="212" name="Google Shape;212;gb965c7571a_3_240"/>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213" name="Google Shape;213;gb965c7571a_3_240"/>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ingle Block/Image">
  <p:cSld name="Single Block/Image">
    <p:spTree>
      <p:nvGrpSpPr>
        <p:cNvPr id="1" name="Shape 214"/>
        <p:cNvGrpSpPr/>
        <p:nvPr/>
      </p:nvGrpSpPr>
      <p:grpSpPr>
        <a:xfrm>
          <a:off x="0" y="0"/>
          <a:ext cx="0" cy="0"/>
          <a:chOff x="0" y="0"/>
          <a:chExt cx="0" cy="0"/>
        </a:xfrm>
      </p:grpSpPr>
      <p:sp>
        <p:nvSpPr>
          <p:cNvPr id="215" name="Google Shape;215;gb965c7571a_3_243"/>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6" name="Google Shape;216;gb965c7571a_3_243"/>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gb965c7571a_3_243"/>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ngle Block/Image">
  <p:cSld name="Single Block/Image">
    <p:bg>
      <p:bgPr>
        <a:solidFill>
          <a:schemeClr val="lt1"/>
        </a:solidFill>
        <a:effectLst/>
      </p:bgPr>
    </p:bg>
    <p:spTree>
      <p:nvGrpSpPr>
        <p:cNvPr id="1" name="Shape 27"/>
        <p:cNvGrpSpPr/>
        <p:nvPr/>
      </p:nvGrpSpPr>
      <p:grpSpPr>
        <a:xfrm>
          <a:off x="0" y="0"/>
          <a:ext cx="0" cy="0"/>
          <a:chOff x="0" y="0"/>
          <a:chExt cx="0" cy="0"/>
        </a:xfrm>
      </p:grpSpPr>
      <p:sp>
        <p:nvSpPr>
          <p:cNvPr id="28" name="Google Shape;28;p27"/>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29" name="Google Shape;29;p27"/>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7"/>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 name="Google Shape;31;p27"/>
          <p:cNvPicPr preferRelativeResize="0"/>
          <p:nvPr/>
        </p:nvPicPr>
        <p:blipFill rotWithShape="1">
          <a:blip r:embed="rId2">
            <a:alphaModFix/>
          </a:blip>
          <a:srcRect/>
          <a:stretch/>
        </p:blipFill>
        <p:spPr>
          <a:xfrm>
            <a:off x="10138186" y="6456363"/>
            <a:ext cx="1596614" cy="205740"/>
          </a:xfrm>
          <a:prstGeom prst="rect">
            <a:avLst/>
          </a:prstGeom>
          <a:noFill/>
          <a:ln>
            <a:noFill/>
          </a:ln>
        </p:spPr>
      </p:pic>
      <p:sp>
        <p:nvSpPr>
          <p:cNvPr id="32" name="Google Shape;32;p27"/>
          <p:cNvSpPr txBox="1"/>
          <p:nvPr/>
        </p:nvSpPr>
        <p:spPr>
          <a:xfrm>
            <a:off x="457200" y="6424581"/>
            <a:ext cx="2491067" cy="2693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218"/>
        <p:cNvGrpSpPr/>
        <p:nvPr/>
      </p:nvGrpSpPr>
      <p:grpSpPr>
        <a:xfrm>
          <a:off x="0" y="0"/>
          <a:ext cx="0" cy="0"/>
          <a:chOff x="0" y="0"/>
          <a:chExt cx="0" cy="0"/>
        </a:xfrm>
      </p:grpSpPr>
      <p:sp>
        <p:nvSpPr>
          <p:cNvPr id="219" name="Google Shape;219;gb965c7571a_3_247"/>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0" name="Google Shape;220;gb965c7571a_3_247"/>
          <p:cNvSpPr txBox="1">
            <a:spLocks noGrp="1"/>
          </p:cNvSpPr>
          <p:nvPr>
            <p:ph type="body" idx="1"/>
          </p:nvPr>
        </p:nvSpPr>
        <p:spPr>
          <a:xfrm>
            <a:off x="457199" y="1920240"/>
            <a:ext cx="53034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1" name="Google Shape;221;gb965c7571a_3_247"/>
          <p:cNvSpPr txBox="1">
            <a:spLocks noGrp="1"/>
          </p:cNvSpPr>
          <p:nvPr>
            <p:ph type="body" idx="2"/>
          </p:nvPr>
        </p:nvSpPr>
        <p:spPr>
          <a:xfrm>
            <a:off x="6428508" y="1920240"/>
            <a:ext cx="53034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222"/>
        <p:cNvGrpSpPr/>
        <p:nvPr/>
      </p:nvGrpSpPr>
      <p:grpSpPr>
        <a:xfrm>
          <a:off x="0" y="0"/>
          <a:ext cx="0" cy="0"/>
          <a:chOff x="0" y="0"/>
          <a:chExt cx="0" cy="0"/>
        </a:xfrm>
      </p:grpSpPr>
      <p:sp>
        <p:nvSpPr>
          <p:cNvPr id="223" name="Google Shape;223;gb965c7571a_3_251"/>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224" name="Google Shape;224;gb965c7571a_3_251"/>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225" name="Google Shape;225;gb965c7571a_3_251"/>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226" name="Google Shape;226;gb965c7571a_3_251"/>
          <p:cNvSpPr txBox="1">
            <a:spLocks noGrp="1"/>
          </p:cNvSpPr>
          <p:nvPr>
            <p:ph type="body" idx="1"/>
          </p:nvPr>
        </p:nvSpPr>
        <p:spPr>
          <a:xfrm>
            <a:off x="457199" y="19202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7" name="Google Shape;227;gb965c7571a_3_251"/>
          <p:cNvSpPr txBox="1">
            <a:spLocks noGrp="1"/>
          </p:cNvSpPr>
          <p:nvPr>
            <p:ph type="body" idx="2"/>
          </p:nvPr>
        </p:nvSpPr>
        <p:spPr>
          <a:xfrm>
            <a:off x="4434840" y="19202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28" name="Google Shape;228;gb965c7571a_3_251"/>
          <p:cNvSpPr txBox="1">
            <a:spLocks noGrp="1"/>
          </p:cNvSpPr>
          <p:nvPr>
            <p:ph type="body" idx="3"/>
          </p:nvPr>
        </p:nvSpPr>
        <p:spPr>
          <a:xfrm>
            <a:off x="8412480" y="19202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229"/>
        <p:cNvGrpSpPr/>
        <p:nvPr/>
      </p:nvGrpSpPr>
      <p:grpSpPr>
        <a:xfrm>
          <a:off x="0" y="0"/>
          <a:ext cx="0" cy="0"/>
          <a:chOff x="0" y="0"/>
          <a:chExt cx="0" cy="0"/>
        </a:xfrm>
      </p:grpSpPr>
      <p:sp>
        <p:nvSpPr>
          <p:cNvPr id="230" name="Google Shape;230;gb965c7571a_3_258"/>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31" name="Google Shape;231;gb965c7571a_3_258"/>
          <p:cNvSpPr txBox="1">
            <a:spLocks noGrp="1"/>
          </p:cNvSpPr>
          <p:nvPr>
            <p:ph type="body" idx="1"/>
          </p:nvPr>
        </p:nvSpPr>
        <p:spPr>
          <a:xfrm>
            <a:off x="457199" y="1920240"/>
            <a:ext cx="51678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2" name="Google Shape;232;gb965c7571a_3_258"/>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233"/>
        <p:cNvGrpSpPr/>
        <p:nvPr/>
      </p:nvGrpSpPr>
      <p:grpSpPr>
        <a:xfrm>
          <a:off x="0" y="0"/>
          <a:ext cx="0" cy="0"/>
          <a:chOff x="0" y="0"/>
          <a:chExt cx="0" cy="0"/>
        </a:xfrm>
      </p:grpSpPr>
      <p:sp>
        <p:nvSpPr>
          <p:cNvPr id="234" name="Google Shape;234;gb965c7571a_3_262"/>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35" name="Google Shape;235;gb965c7571a_3_262"/>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36" name="Google Shape;236;gb965c7571a_3_262"/>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237"/>
        <p:cNvGrpSpPr/>
        <p:nvPr/>
      </p:nvGrpSpPr>
      <p:grpSpPr>
        <a:xfrm>
          <a:off x="0" y="0"/>
          <a:ext cx="0" cy="0"/>
          <a:chOff x="0" y="0"/>
          <a:chExt cx="0" cy="0"/>
        </a:xfrm>
      </p:grpSpPr>
      <p:sp>
        <p:nvSpPr>
          <p:cNvPr id="238" name="Google Shape;238;gb965c7571a_3_266"/>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239" name="Google Shape;239;gb965c7571a_3_266"/>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40" name="Google Shape;240;gb965c7571a_3_266"/>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1"/>
        <p:cNvGrpSpPr/>
        <p:nvPr/>
      </p:nvGrpSpPr>
      <p:grpSpPr>
        <a:xfrm>
          <a:off x="0" y="0"/>
          <a:ext cx="0" cy="0"/>
          <a:chOff x="0" y="0"/>
          <a:chExt cx="0" cy="0"/>
        </a:xfrm>
      </p:grpSpPr>
      <p:sp>
        <p:nvSpPr>
          <p:cNvPr id="242" name="Google Shape;242;gb965c7571a_3_270"/>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gb965c7571a_3_270"/>
          <p:cNvSpPr txBox="1">
            <a:spLocks noGrp="1"/>
          </p:cNvSpPr>
          <p:nvPr>
            <p:ph type="subTitle" idx="1"/>
          </p:nvPr>
        </p:nvSpPr>
        <p:spPr>
          <a:xfrm>
            <a:off x="1524000" y="3602038"/>
            <a:ext cx="9144000" cy="16557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Clr>
                <a:schemeClr val="dk1"/>
              </a:buClr>
              <a:buSzPts val="2400"/>
              <a:buNone/>
              <a:defRPr sz="2400"/>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244"/>
        <p:cNvGrpSpPr/>
        <p:nvPr/>
      </p:nvGrpSpPr>
      <p:grpSpPr>
        <a:xfrm>
          <a:off x="0" y="0"/>
          <a:ext cx="0" cy="0"/>
          <a:chOff x="0" y="0"/>
          <a:chExt cx="0" cy="0"/>
        </a:xfrm>
      </p:grpSpPr>
      <p:sp>
        <p:nvSpPr>
          <p:cNvPr id="245" name="Google Shape;245;gb965c7571a_3_273"/>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0"/>
        <p:cNvGrpSpPr/>
        <p:nvPr/>
      </p:nvGrpSpPr>
      <p:grpSpPr>
        <a:xfrm>
          <a:off x="0" y="0"/>
          <a:ext cx="0" cy="0"/>
          <a:chOff x="0" y="0"/>
          <a:chExt cx="0" cy="0"/>
        </a:xfrm>
      </p:grpSpPr>
      <p:sp>
        <p:nvSpPr>
          <p:cNvPr id="251" name="Google Shape;251;gb965c7571a_3_510"/>
          <p:cNvSpPr txBox="1">
            <a:spLocks noGrp="1"/>
          </p:cNvSpPr>
          <p:nvPr>
            <p:ph type="ctrTitle"/>
          </p:nvPr>
        </p:nvSpPr>
        <p:spPr>
          <a:xfrm>
            <a:off x="415611" y="992767"/>
            <a:ext cx="11360700" cy="2736900"/>
          </a:xfrm>
          <a:prstGeom prst="rect">
            <a:avLst/>
          </a:prstGeom>
          <a:noFill/>
          <a:ln>
            <a:noFill/>
          </a:ln>
        </p:spPr>
        <p:txBody>
          <a:bodyPr spcFirstLastPara="1" wrap="square" lIns="122025" tIns="122025" rIns="122025" bIns="122025"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252" name="Google Shape;252;gb965c7571a_3_510"/>
          <p:cNvSpPr txBox="1">
            <a:spLocks noGrp="1"/>
          </p:cNvSpPr>
          <p:nvPr>
            <p:ph type="subTitle" idx="1"/>
          </p:nvPr>
        </p:nvSpPr>
        <p:spPr>
          <a:xfrm>
            <a:off x="415600" y="3778833"/>
            <a:ext cx="11360700" cy="1056900"/>
          </a:xfrm>
          <a:prstGeom prst="rect">
            <a:avLst/>
          </a:prstGeom>
          <a:noFill/>
          <a:ln>
            <a:noFill/>
          </a:ln>
        </p:spPr>
        <p:txBody>
          <a:bodyPr spcFirstLastPara="1" wrap="square" lIns="122025" tIns="122025" rIns="122025" bIns="12202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253" name="Google Shape;253;gb965c7571a_3_510"/>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4"/>
        <p:cNvGrpSpPr/>
        <p:nvPr/>
      </p:nvGrpSpPr>
      <p:grpSpPr>
        <a:xfrm>
          <a:off x="0" y="0"/>
          <a:ext cx="0" cy="0"/>
          <a:chOff x="0" y="0"/>
          <a:chExt cx="0" cy="0"/>
        </a:xfrm>
      </p:grpSpPr>
      <p:sp>
        <p:nvSpPr>
          <p:cNvPr id="255" name="Google Shape;255;gb965c7571a_3_514"/>
          <p:cNvSpPr txBox="1">
            <a:spLocks noGrp="1"/>
          </p:cNvSpPr>
          <p:nvPr>
            <p:ph type="title"/>
          </p:nvPr>
        </p:nvSpPr>
        <p:spPr>
          <a:xfrm>
            <a:off x="415600" y="2867800"/>
            <a:ext cx="11360700" cy="1122300"/>
          </a:xfrm>
          <a:prstGeom prst="rect">
            <a:avLst/>
          </a:prstGeom>
          <a:noFill/>
          <a:ln>
            <a:noFill/>
          </a:ln>
        </p:spPr>
        <p:txBody>
          <a:bodyPr spcFirstLastPara="1" wrap="square" lIns="122025" tIns="122025" rIns="122025" bIns="1220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56" name="Google Shape;256;gb965c7571a_3_514"/>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7"/>
        <p:cNvGrpSpPr/>
        <p:nvPr/>
      </p:nvGrpSpPr>
      <p:grpSpPr>
        <a:xfrm>
          <a:off x="0" y="0"/>
          <a:ext cx="0" cy="0"/>
          <a:chOff x="0" y="0"/>
          <a:chExt cx="0" cy="0"/>
        </a:xfrm>
      </p:grpSpPr>
      <p:sp>
        <p:nvSpPr>
          <p:cNvPr id="258" name="Google Shape;258;gb965c7571a_3_517"/>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59" name="Google Shape;259;gb965c7571a_3_517"/>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60" name="Google Shape;260;gb965c7571a_3_517"/>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with Image">
  <p:cSld name="Title with Image">
    <p:bg>
      <p:bgPr>
        <a:solidFill>
          <a:schemeClr val="lt1"/>
        </a:solidFill>
        <a:effectLst/>
      </p:bgPr>
    </p:bg>
    <p:spTree>
      <p:nvGrpSpPr>
        <p:cNvPr id="1" name="Shape 33"/>
        <p:cNvGrpSpPr/>
        <p:nvPr/>
      </p:nvGrpSpPr>
      <p:grpSpPr>
        <a:xfrm>
          <a:off x="0" y="0"/>
          <a:ext cx="0" cy="0"/>
          <a:chOff x="0" y="0"/>
          <a:chExt cx="0" cy="0"/>
        </a:xfrm>
      </p:grpSpPr>
      <p:pic>
        <p:nvPicPr>
          <p:cNvPr id="34" name="Google Shape;34;p23"/>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35" name="Google Shape;35;p23"/>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400"/>
              <a:buFont typeface="Century Gothic"/>
              <a:buNone/>
              <a:defRPr sz="44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1"/>
        <p:cNvGrpSpPr/>
        <p:nvPr/>
      </p:nvGrpSpPr>
      <p:grpSpPr>
        <a:xfrm>
          <a:off x="0" y="0"/>
          <a:ext cx="0" cy="0"/>
          <a:chOff x="0" y="0"/>
          <a:chExt cx="0" cy="0"/>
        </a:xfrm>
      </p:grpSpPr>
      <p:sp>
        <p:nvSpPr>
          <p:cNvPr id="262" name="Google Shape;262;gb965c7571a_3_521"/>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63" name="Google Shape;263;gb965c7571a_3_521"/>
          <p:cNvSpPr txBox="1">
            <a:spLocks noGrp="1"/>
          </p:cNvSpPr>
          <p:nvPr>
            <p:ph type="body" idx="1"/>
          </p:nvPr>
        </p:nvSpPr>
        <p:spPr>
          <a:xfrm>
            <a:off x="4156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64" name="Google Shape;264;gb965c7571a_3_521"/>
          <p:cNvSpPr txBox="1">
            <a:spLocks noGrp="1"/>
          </p:cNvSpPr>
          <p:nvPr>
            <p:ph type="body" idx="2"/>
          </p:nvPr>
        </p:nvSpPr>
        <p:spPr>
          <a:xfrm>
            <a:off x="64432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65" name="Google Shape;265;gb965c7571a_3_521"/>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gb965c7571a_3_526"/>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68" name="Google Shape;268;gb965c7571a_3_526"/>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9"/>
        <p:cNvGrpSpPr/>
        <p:nvPr/>
      </p:nvGrpSpPr>
      <p:grpSpPr>
        <a:xfrm>
          <a:off x="0" y="0"/>
          <a:ext cx="0" cy="0"/>
          <a:chOff x="0" y="0"/>
          <a:chExt cx="0" cy="0"/>
        </a:xfrm>
      </p:grpSpPr>
      <p:sp>
        <p:nvSpPr>
          <p:cNvPr id="270" name="Google Shape;270;gb965c7571a_3_529"/>
          <p:cNvSpPr txBox="1">
            <a:spLocks noGrp="1"/>
          </p:cNvSpPr>
          <p:nvPr>
            <p:ph type="title"/>
          </p:nvPr>
        </p:nvSpPr>
        <p:spPr>
          <a:xfrm>
            <a:off x="415600" y="740800"/>
            <a:ext cx="3744000" cy="1007700"/>
          </a:xfrm>
          <a:prstGeom prst="rect">
            <a:avLst/>
          </a:prstGeom>
          <a:noFill/>
          <a:ln>
            <a:noFill/>
          </a:ln>
        </p:spPr>
        <p:txBody>
          <a:bodyPr spcFirstLastPara="1" wrap="square" lIns="122025" tIns="122025" rIns="122025" bIns="122025"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71" name="Google Shape;271;gb965c7571a_3_529"/>
          <p:cNvSpPr txBox="1">
            <a:spLocks noGrp="1"/>
          </p:cNvSpPr>
          <p:nvPr>
            <p:ph type="body" idx="1"/>
          </p:nvPr>
        </p:nvSpPr>
        <p:spPr>
          <a:xfrm>
            <a:off x="415600" y="1852800"/>
            <a:ext cx="3744000" cy="4239300"/>
          </a:xfrm>
          <a:prstGeom prst="rect">
            <a:avLst/>
          </a:prstGeom>
          <a:noFill/>
          <a:ln>
            <a:noFill/>
          </a:ln>
        </p:spPr>
        <p:txBody>
          <a:bodyPr spcFirstLastPara="1" wrap="square" lIns="122025" tIns="122025" rIns="122025" bIns="122025"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272" name="Google Shape;272;gb965c7571a_3_52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3"/>
        <p:cNvGrpSpPr/>
        <p:nvPr/>
      </p:nvGrpSpPr>
      <p:grpSpPr>
        <a:xfrm>
          <a:off x="0" y="0"/>
          <a:ext cx="0" cy="0"/>
          <a:chOff x="0" y="0"/>
          <a:chExt cx="0" cy="0"/>
        </a:xfrm>
      </p:grpSpPr>
      <p:sp>
        <p:nvSpPr>
          <p:cNvPr id="274" name="Google Shape;274;gb965c7571a_3_533"/>
          <p:cNvSpPr txBox="1">
            <a:spLocks noGrp="1"/>
          </p:cNvSpPr>
          <p:nvPr>
            <p:ph type="title"/>
          </p:nvPr>
        </p:nvSpPr>
        <p:spPr>
          <a:xfrm>
            <a:off x="653667" y="600200"/>
            <a:ext cx="8490300" cy="5454300"/>
          </a:xfrm>
          <a:prstGeom prst="rect">
            <a:avLst/>
          </a:prstGeom>
          <a:noFill/>
          <a:ln>
            <a:noFill/>
          </a:ln>
        </p:spPr>
        <p:txBody>
          <a:bodyPr spcFirstLastPara="1" wrap="square" lIns="122025" tIns="122025" rIns="122025" bIns="122025"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275" name="Google Shape;275;gb965c7571a_3_533"/>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6"/>
        <p:cNvGrpSpPr/>
        <p:nvPr/>
      </p:nvGrpSpPr>
      <p:grpSpPr>
        <a:xfrm>
          <a:off x="0" y="0"/>
          <a:ext cx="0" cy="0"/>
          <a:chOff x="0" y="0"/>
          <a:chExt cx="0" cy="0"/>
        </a:xfrm>
      </p:grpSpPr>
      <p:sp>
        <p:nvSpPr>
          <p:cNvPr id="277" name="Google Shape;277;gb965c7571a_3_536"/>
          <p:cNvSpPr/>
          <p:nvPr/>
        </p:nvSpPr>
        <p:spPr>
          <a:xfrm>
            <a:off x="6096000" y="-167"/>
            <a:ext cx="6096000" cy="6858000"/>
          </a:xfrm>
          <a:prstGeom prst="rect">
            <a:avLst/>
          </a:prstGeom>
          <a:solidFill>
            <a:schemeClr val="lt2"/>
          </a:solidFill>
          <a:ln>
            <a:noFill/>
          </a:ln>
        </p:spPr>
        <p:txBody>
          <a:bodyPr spcFirstLastPara="1" wrap="square" lIns="122025" tIns="122025" rIns="122025" bIns="122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8" name="Google Shape;278;gb965c7571a_3_536"/>
          <p:cNvSpPr txBox="1">
            <a:spLocks noGrp="1"/>
          </p:cNvSpPr>
          <p:nvPr>
            <p:ph type="title"/>
          </p:nvPr>
        </p:nvSpPr>
        <p:spPr>
          <a:xfrm>
            <a:off x="354000" y="1644233"/>
            <a:ext cx="5393700" cy="1976400"/>
          </a:xfrm>
          <a:prstGeom prst="rect">
            <a:avLst/>
          </a:prstGeom>
          <a:noFill/>
          <a:ln>
            <a:noFill/>
          </a:ln>
        </p:spPr>
        <p:txBody>
          <a:bodyPr spcFirstLastPara="1" wrap="square" lIns="122025" tIns="122025" rIns="122025" bIns="122025"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279" name="Google Shape;279;gb965c7571a_3_536"/>
          <p:cNvSpPr txBox="1">
            <a:spLocks noGrp="1"/>
          </p:cNvSpPr>
          <p:nvPr>
            <p:ph type="subTitle" idx="1"/>
          </p:nvPr>
        </p:nvSpPr>
        <p:spPr>
          <a:xfrm>
            <a:off x="354000" y="3737433"/>
            <a:ext cx="5393700" cy="1646700"/>
          </a:xfrm>
          <a:prstGeom prst="rect">
            <a:avLst/>
          </a:prstGeom>
          <a:noFill/>
          <a:ln>
            <a:noFill/>
          </a:ln>
        </p:spPr>
        <p:txBody>
          <a:bodyPr spcFirstLastPara="1" wrap="square" lIns="122025" tIns="122025" rIns="122025" bIns="1220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80" name="Google Shape;280;gb965c7571a_3_536"/>
          <p:cNvSpPr txBox="1">
            <a:spLocks noGrp="1"/>
          </p:cNvSpPr>
          <p:nvPr>
            <p:ph type="body" idx="2"/>
          </p:nvPr>
        </p:nvSpPr>
        <p:spPr>
          <a:xfrm>
            <a:off x="6586000" y="965433"/>
            <a:ext cx="5115900" cy="4926900"/>
          </a:xfrm>
          <a:prstGeom prst="rect">
            <a:avLst/>
          </a:prstGeom>
          <a:noFill/>
          <a:ln>
            <a:noFill/>
          </a:ln>
        </p:spPr>
        <p:txBody>
          <a:bodyPr spcFirstLastPara="1" wrap="square" lIns="122025" tIns="122025" rIns="122025" bIns="122025"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281" name="Google Shape;281;gb965c7571a_3_536"/>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2"/>
        <p:cNvGrpSpPr/>
        <p:nvPr/>
      </p:nvGrpSpPr>
      <p:grpSpPr>
        <a:xfrm>
          <a:off x="0" y="0"/>
          <a:ext cx="0" cy="0"/>
          <a:chOff x="0" y="0"/>
          <a:chExt cx="0" cy="0"/>
        </a:xfrm>
      </p:grpSpPr>
      <p:sp>
        <p:nvSpPr>
          <p:cNvPr id="283" name="Google Shape;283;gb965c7571a_3_542"/>
          <p:cNvSpPr txBox="1">
            <a:spLocks noGrp="1"/>
          </p:cNvSpPr>
          <p:nvPr>
            <p:ph type="body" idx="1"/>
          </p:nvPr>
        </p:nvSpPr>
        <p:spPr>
          <a:xfrm>
            <a:off x="415600" y="5640767"/>
            <a:ext cx="7998300" cy="806700"/>
          </a:xfrm>
          <a:prstGeom prst="rect">
            <a:avLst/>
          </a:prstGeom>
          <a:noFill/>
          <a:ln>
            <a:noFill/>
          </a:ln>
        </p:spPr>
        <p:txBody>
          <a:bodyPr spcFirstLastPara="1" wrap="square" lIns="122025" tIns="122025" rIns="122025" bIns="122025"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284" name="Google Shape;284;gb965c7571a_3_542"/>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5"/>
        <p:cNvGrpSpPr/>
        <p:nvPr/>
      </p:nvGrpSpPr>
      <p:grpSpPr>
        <a:xfrm>
          <a:off x="0" y="0"/>
          <a:ext cx="0" cy="0"/>
          <a:chOff x="0" y="0"/>
          <a:chExt cx="0" cy="0"/>
        </a:xfrm>
      </p:grpSpPr>
      <p:sp>
        <p:nvSpPr>
          <p:cNvPr id="286" name="Google Shape;286;gb965c7571a_3_545"/>
          <p:cNvSpPr txBox="1">
            <a:spLocks noGrp="1"/>
          </p:cNvSpPr>
          <p:nvPr>
            <p:ph type="title" hasCustomPrompt="1"/>
          </p:nvPr>
        </p:nvSpPr>
        <p:spPr>
          <a:xfrm>
            <a:off x="415600" y="1474833"/>
            <a:ext cx="11360700" cy="2618100"/>
          </a:xfrm>
          <a:prstGeom prst="rect">
            <a:avLst/>
          </a:prstGeom>
          <a:noFill/>
          <a:ln>
            <a:noFill/>
          </a:ln>
        </p:spPr>
        <p:txBody>
          <a:bodyPr spcFirstLastPara="1" wrap="square" lIns="122025" tIns="122025" rIns="122025" bIns="122025" anchor="b" anchorCtr="0">
            <a:noAutofit/>
          </a:bodyPr>
          <a:lstStyle>
            <a:lvl1pPr lvl="0" algn="ctr">
              <a:lnSpc>
                <a:spcPct val="100000"/>
              </a:lnSpc>
              <a:spcBef>
                <a:spcPts val="0"/>
              </a:spcBef>
              <a:spcAft>
                <a:spcPts val="0"/>
              </a:spcAft>
              <a:buSzPts val="16100"/>
              <a:buNone/>
              <a:defRPr sz="16100"/>
            </a:lvl1pPr>
            <a:lvl2pPr lvl="1" algn="ctr">
              <a:lnSpc>
                <a:spcPct val="100000"/>
              </a:lnSpc>
              <a:spcBef>
                <a:spcPts val="0"/>
              </a:spcBef>
              <a:spcAft>
                <a:spcPts val="0"/>
              </a:spcAft>
              <a:buSzPts val="16100"/>
              <a:buNone/>
              <a:defRPr sz="16100"/>
            </a:lvl2pPr>
            <a:lvl3pPr lvl="2" algn="ctr">
              <a:lnSpc>
                <a:spcPct val="100000"/>
              </a:lnSpc>
              <a:spcBef>
                <a:spcPts val="0"/>
              </a:spcBef>
              <a:spcAft>
                <a:spcPts val="0"/>
              </a:spcAft>
              <a:buSzPts val="16100"/>
              <a:buNone/>
              <a:defRPr sz="16100"/>
            </a:lvl3pPr>
            <a:lvl4pPr lvl="3" algn="ctr">
              <a:lnSpc>
                <a:spcPct val="100000"/>
              </a:lnSpc>
              <a:spcBef>
                <a:spcPts val="0"/>
              </a:spcBef>
              <a:spcAft>
                <a:spcPts val="0"/>
              </a:spcAft>
              <a:buSzPts val="16100"/>
              <a:buNone/>
              <a:defRPr sz="16100"/>
            </a:lvl4pPr>
            <a:lvl5pPr lvl="4" algn="ctr">
              <a:lnSpc>
                <a:spcPct val="100000"/>
              </a:lnSpc>
              <a:spcBef>
                <a:spcPts val="0"/>
              </a:spcBef>
              <a:spcAft>
                <a:spcPts val="0"/>
              </a:spcAft>
              <a:buSzPts val="16100"/>
              <a:buNone/>
              <a:defRPr sz="16100"/>
            </a:lvl5pPr>
            <a:lvl6pPr lvl="5" algn="ctr">
              <a:lnSpc>
                <a:spcPct val="100000"/>
              </a:lnSpc>
              <a:spcBef>
                <a:spcPts val="0"/>
              </a:spcBef>
              <a:spcAft>
                <a:spcPts val="0"/>
              </a:spcAft>
              <a:buSzPts val="16100"/>
              <a:buNone/>
              <a:defRPr sz="16100"/>
            </a:lvl6pPr>
            <a:lvl7pPr lvl="6" algn="ctr">
              <a:lnSpc>
                <a:spcPct val="100000"/>
              </a:lnSpc>
              <a:spcBef>
                <a:spcPts val="0"/>
              </a:spcBef>
              <a:spcAft>
                <a:spcPts val="0"/>
              </a:spcAft>
              <a:buSzPts val="16100"/>
              <a:buNone/>
              <a:defRPr sz="16100"/>
            </a:lvl7pPr>
            <a:lvl8pPr lvl="7" algn="ctr">
              <a:lnSpc>
                <a:spcPct val="100000"/>
              </a:lnSpc>
              <a:spcBef>
                <a:spcPts val="0"/>
              </a:spcBef>
              <a:spcAft>
                <a:spcPts val="0"/>
              </a:spcAft>
              <a:buSzPts val="16100"/>
              <a:buNone/>
              <a:defRPr sz="16100"/>
            </a:lvl8pPr>
            <a:lvl9pPr lvl="8" algn="ctr">
              <a:lnSpc>
                <a:spcPct val="100000"/>
              </a:lnSpc>
              <a:spcBef>
                <a:spcPts val="0"/>
              </a:spcBef>
              <a:spcAft>
                <a:spcPts val="0"/>
              </a:spcAft>
              <a:buSzPts val="16100"/>
              <a:buNone/>
              <a:defRPr sz="16100"/>
            </a:lvl9pPr>
          </a:lstStyle>
          <a:p>
            <a:r>
              <a:t>xx%</a:t>
            </a:r>
          </a:p>
        </p:txBody>
      </p:sp>
      <p:sp>
        <p:nvSpPr>
          <p:cNvPr id="287" name="Google Shape;287;gb965c7571a_3_545"/>
          <p:cNvSpPr txBox="1">
            <a:spLocks noGrp="1"/>
          </p:cNvSpPr>
          <p:nvPr>
            <p:ph type="body" idx="1"/>
          </p:nvPr>
        </p:nvSpPr>
        <p:spPr>
          <a:xfrm>
            <a:off x="415600" y="4202967"/>
            <a:ext cx="11360700" cy="1734300"/>
          </a:xfrm>
          <a:prstGeom prst="rect">
            <a:avLst/>
          </a:prstGeom>
          <a:noFill/>
          <a:ln>
            <a:noFill/>
          </a:ln>
        </p:spPr>
        <p:txBody>
          <a:bodyPr spcFirstLastPara="1" wrap="square" lIns="122025" tIns="122025" rIns="122025" bIns="122025"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288" name="Google Shape;288;gb965c7571a_3_545"/>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9"/>
        <p:cNvGrpSpPr/>
        <p:nvPr/>
      </p:nvGrpSpPr>
      <p:grpSpPr>
        <a:xfrm>
          <a:off x="0" y="0"/>
          <a:ext cx="0" cy="0"/>
          <a:chOff x="0" y="0"/>
          <a:chExt cx="0" cy="0"/>
        </a:xfrm>
      </p:grpSpPr>
      <p:sp>
        <p:nvSpPr>
          <p:cNvPr id="290" name="Google Shape;290;gb965c7571a_3_54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291"/>
        <p:cNvGrpSpPr/>
        <p:nvPr/>
      </p:nvGrpSpPr>
      <p:grpSpPr>
        <a:xfrm>
          <a:off x="0" y="0"/>
          <a:ext cx="0" cy="0"/>
          <a:chOff x="0" y="0"/>
          <a:chExt cx="0" cy="0"/>
        </a:xfrm>
      </p:grpSpPr>
      <p:sp>
        <p:nvSpPr>
          <p:cNvPr id="292" name="Google Shape;292;g1060073d14e_0_119"/>
          <p:cNvSpPr txBox="1">
            <a:spLocks noGrp="1"/>
          </p:cNvSpPr>
          <p:nvPr>
            <p:ph type="title"/>
          </p:nvPr>
        </p:nvSpPr>
        <p:spPr>
          <a:xfrm>
            <a:off x="616944" y="501268"/>
            <a:ext cx="108735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293" name="Google Shape;293;g1060073d14e_0_119"/>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294" name="Google Shape;294;g1060073d14e_0_11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295" name="Google Shape;295;g1060073d14e_0_119"/>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299"/>
        <p:cNvGrpSpPr/>
        <p:nvPr/>
      </p:nvGrpSpPr>
      <p:grpSpPr>
        <a:xfrm>
          <a:off x="0" y="0"/>
          <a:ext cx="0" cy="0"/>
          <a:chOff x="0" y="0"/>
          <a:chExt cx="0" cy="0"/>
        </a:xfrm>
      </p:grpSpPr>
      <p:sp>
        <p:nvSpPr>
          <p:cNvPr id="300" name="Google Shape;300;gb965c7571a_3_797"/>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1" name="Google Shape;301;gb965c7571a_3_797"/>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rgbClr val="434343"/>
              </a:buClr>
              <a:buSzPts val="1800"/>
              <a:buChar char="•"/>
              <a:defRPr/>
            </a:lvl6pPr>
            <a:lvl7pPr marL="3200400" lvl="6" indent="-342900" algn="l">
              <a:lnSpc>
                <a:spcPct val="90000"/>
              </a:lnSpc>
              <a:spcBef>
                <a:spcPts val="500"/>
              </a:spcBef>
              <a:spcAft>
                <a:spcPts val="0"/>
              </a:spcAft>
              <a:buClr>
                <a:srgbClr val="434343"/>
              </a:buClr>
              <a:buSzPts val="1800"/>
              <a:buChar char="•"/>
              <a:defRPr/>
            </a:lvl7pPr>
            <a:lvl8pPr marL="3657600" lvl="7" indent="-342900" algn="l">
              <a:lnSpc>
                <a:spcPct val="90000"/>
              </a:lnSpc>
              <a:spcBef>
                <a:spcPts val="500"/>
              </a:spcBef>
              <a:spcAft>
                <a:spcPts val="0"/>
              </a:spcAft>
              <a:buClr>
                <a:srgbClr val="434343"/>
              </a:buClr>
              <a:buSzPts val="1800"/>
              <a:buChar char="•"/>
              <a:defRPr/>
            </a:lvl8pPr>
            <a:lvl9pPr marL="4114800" lvl="8" indent="-342900" algn="l">
              <a:lnSpc>
                <a:spcPct val="90000"/>
              </a:lnSpc>
              <a:spcBef>
                <a:spcPts val="500"/>
              </a:spcBef>
              <a:spcAft>
                <a:spcPts val="0"/>
              </a:spcAft>
              <a:buClr>
                <a:srgbClr val="434343"/>
              </a:buClr>
              <a:buSzPts val="1800"/>
              <a:buChar char="•"/>
              <a:defRPr/>
            </a:lvl9pPr>
          </a:lstStyle>
          <a:p>
            <a:endParaRPr/>
          </a:p>
        </p:txBody>
      </p:sp>
      <p:pic>
        <p:nvPicPr>
          <p:cNvPr id="302" name="Google Shape;302;gb965c7571a_3_797"/>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303" name="Google Shape;303;gb965c7571a_3_797"/>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1">
  <p:cSld name="Section 1">
    <p:bg>
      <p:bgPr>
        <a:solidFill>
          <a:schemeClr val="lt1"/>
        </a:solidFill>
        <a:effectLst/>
      </p:bgPr>
    </p:bg>
    <p:spTree>
      <p:nvGrpSpPr>
        <p:cNvPr id="1" name="Shape 36"/>
        <p:cNvGrpSpPr/>
        <p:nvPr/>
      </p:nvGrpSpPr>
      <p:grpSpPr>
        <a:xfrm>
          <a:off x="0" y="0"/>
          <a:ext cx="0" cy="0"/>
          <a:chOff x="0" y="0"/>
          <a:chExt cx="0" cy="0"/>
        </a:xfrm>
      </p:grpSpPr>
      <p:sp>
        <p:nvSpPr>
          <p:cNvPr id="37" name="Google Shape;37;p24"/>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 name="Google Shape;38;p24"/>
          <p:cNvPicPr preferRelativeResize="0"/>
          <p:nvPr/>
        </p:nvPicPr>
        <p:blipFill rotWithShape="1">
          <a:blip r:embed="rId2">
            <a:alphaModFix/>
          </a:blip>
          <a:srcRect/>
          <a:stretch/>
        </p:blipFill>
        <p:spPr>
          <a:xfrm>
            <a:off x="4211070" y="381728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4"/>
        <p:cNvGrpSpPr/>
        <p:nvPr/>
      </p:nvGrpSpPr>
      <p:grpSpPr>
        <a:xfrm>
          <a:off x="0" y="0"/>
          <a:ext cx="0" cy="0"/>
          <a:chOff x="0" y="0"/>
          <a:chExt cx="0" cy="0"/>
        </a:xfrm>
      </p:grpSpPr>
      <p:sp>
        <p:nvSpPr>
          <p:cNvPr id="305" name="Google Shape;305;gb965c7571a_3_802"/>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06" name="Google Shape;306;gb965c7571a_3_802"/>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307" name="Google Shape;307;gb965c7571a_3_802"/>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308"/>
        <p:cNvGrpSpPr/>
        <p:nvPr/>
      </p:nvGrpSpPr>
      <p:grpSpPr>
        <a:xfrm>
          <a:off x="0" y="0"/>
          <a:ext cx="0" cy="0"/>
          <a:chOff x="0" y="0"/>
          <a:chExt cx="0" cy="0"/>
        </a:xfrm>
      </p:grpSpPr>
      <p:sp>
        <p:nvSpPr>
          <p:cNvPr id="309" name="Google Shape;309;gb965c7571a_3_806"/>
          <p:cNvSpPr txBox="1">
            <a:spLocks noGrp="1"/>
          </p:cNvSpPr>
          <p:nvPr>
            <p:ph type="ctrTitle"/>
          </p:nvPr>
        </p:nvSpPr>
        <p:spPr>
          <a:xfrm>
            <a:off x="1524000" y="2656900"/>
            <a:ext cx="9144000" cy="6675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9ADE"/>
              </a:buClr>
              <a:buSzPts val="4400"/>
              <a:buFont typeface="Century Gothic"/>
              <a:buNone/>
              <a:defRPr sz="4400" b="0">
                <a:solidFill>
                  <a:srgbClr val="009AD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10" name="Google Shape;310;gb965c7571a_3_806"/>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311"/>
        <p:cNvGrpSpPr/>
        <p:nvPr/>
      </p:nvGrpSpPr>
      <p:grpSpPr>
        <a:xfrm>
          <a:off x="0" y="0"/>
          <a:ext cx="0" cy="0"/>
          <a:chOff x="0" y="0"/>
          <a:chExt cx="0" cy="0"/>
        </a:xfrm>
      </p:grpSpPr>
      <p:sp>
        <p:nvSpPr>
          <p:cNvPr id="312" name="Google Shape;312;gb965c7571a_3_809"/>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13" name="Google Shape;313;gb965c7571a_3_809"/>
          <p:cNvSpPr txBox="1">
            <a:spLocks noGrp="1"/>
          </p:cNvSpPr>
          <p:nvPr>
            <p:ph type="body" idx="1"/>
          </p:nvPr>
        </p:nvSpPr>
        <p:spPr>
          <a:xfrm>
            <a:off x="457199" y="1615440"/>
            <a:ext cx="51678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14" name="Google Shape;314;gb965c7571a_3_809"/>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15" name="Google Shape;315;gb965c7571a_3_809"/>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316" name="Google Shape;316;gb965c7571a_3_809"/>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317"/>
        <p:cNvGrpSpPr/>
        <p:nvPr/>
      </p:nvGrpSpPr>
      <p:grpSpPr>
        <a:xfrm>
          <a:off x="0" y="0"/>
          <a:ext cx="0" cy="0"/>
          <a:chOff x="0" y="0"/>
          <a:chExt cx="0" cy="0"/>
        </a:xfrm>
      </p:grpSpPr>
      <p:sp>
        <p:nvSpPr>
          <p:cNvPr id="318" name="Google Shape;318;gb965c7571a_3_815"/>
          <p:cNvSpPr>
            <a:spLocks noGrp="1"/>
          </p:cNvSpPr>
          <p:nvPr>
            <p:ph type="pic" idx="2"/>
          </p:nvPr>
        </p:nvSpPr>
        <p:spPr>
          <a:xfrm>
            <a:off x="0" y="2192138"/>
            <a:ext cx="12192000" cy="4665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319" name="Google Shape;319;gb965c7571a_3_815" descr="A picture containing drawing, table&#10;&#10;Description automatically generated"/>
          <p:cNvPicPr preferRelativeResize="0"/>
          <p:nvPr/>
        </p:nvPicPr>
        <p:blipFill rotWithShape="1">
          <a:blip r:embed="rId2">
            <a:alphaModFix/>
          </a:blip>
          <a:srcRect/>
          <a:stretch/>
        </p:blipFill>
        <p:spPr>
          <a:xfrm>
            <a:off x="2229604" y="2938271"/>
            <a:ext cx="7732788" cy="981458"/>
          </a:xfrm>
          <a:prstGeom prst="rect">
            <a:avLst/>
          </a:prstGeom>
          <a:noFill/>
          <a:ln>
            <a:noFill/>
          </a:ln>
        </p:spPr>
      </p:pic>
      <p:pic>
        <p:nvPicPr>
          <p:cNvPr id="320" name="Google Shape;320;gb965c7571a_3_815" descr="A picture containing drawing, table&#10;&#10;Description automatically generated"/>
          <p:cNvPicPr preferRelativeResize="0"/>
          <p:nvPr/>
        </p:nvPicPr>
        <p:blipFill rotWithShape="1">
          <a:blip r:embed="rId2">
            <a:alphaModFix/>
          </a:blip>
          <a:srcRect/>
          <a:stretch/>
        </p:blipFill>
        <p:spPr>
          <a:xfrm>
            <a:off x="116189" y="655299"/>
            <a:ext cx="7732788" cy="981458"/>
          </a:xfrm>
          <a:prstGeom prst="rect">
            <a:avLst/>
          </a:prstGeom>
          <a:noFill/>
          <a:ln>
            <a:noFill/>
          </a:ln>
        </p:spPr>
      </p:pic>
      <p:pic>
        <p:nvPicPr>
          <p:cNvPr id="321" name="Google Shape;321;gb965c7571a_3_815"/>
          <p:cNvPicPr preferRelativeResize="0"/>
          <p:nvPr/>
        </p:nvPicPr>
        <p:blipFill rotWithShape="1">
          <a:blip r:embed="rId3">
            <a:alphaModFix/>
          </a:blip>
          <a:srcRect/>
          <a:stretch/>
        </p:blipFill>
        <p:spPr>
          <a:xfrm>
            <a:off x="457200" y="6442546"/>
            <a:ext cx="1954183" cy="251816"/>
          </a:xfrm>
          <a:prstGeom prst="rect">
            <a:avLst/>
          </a:prstGeom>
          <a:noFill/>
          <a:ln>
            <a:noFill/>
          </a:ln>
        </p:spPr>
      </p:pic>
      <p:sp>
        <p:nvSpPr>
          <p:cNvPr id="322" name="Google Shape;322;gb965c7571a_3_815"/>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323"/>
        <p:cNvGrpSpPr/>
        <p:nvPr/>
      </p:nvGrpSpPr>
      <p:grpSpPr>
        <a:xfrm>
          <a:off x="0" y="0"/>
          <a:ext cx="0" cy="0"/>
          <a:chOff x="0" y="0"/>
          <a:chExt cx="0" cy="0"/>
        </a:xfrm>
      </p:grpSpPr>
      <p:pic>
        <p:nvPicPr>
          <p:cNvPr id="324" name="Google Shape;324;gb965c7571a_3_821"/>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325" name="Google Shape;325;gb965c7571a_3_821"/>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326"/>
        <p:cNvGrpSpPr/>
        <p:nvPr/>
      </p:nvGrpSpPr>
      <p:grpSpPr>
        <a:xfrm>
          <a:off x="0" y="0"/>
          <a:ext cx="0" cy="0"/>
          <a:chOff x="0" y="0"/>
          <a:chExt cx="0" cy="0"/>
        </a:xfrm>
      </p:grpSpPr>
      <p:sp>
        <p:nvSpPr>
          <p:cNvPr id="327" name="Google Shape;327;gb965c7571a_3_824"/>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28" name="Google Shape;328;gb965c7571a_3_824"/>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329" name="Google Shape;329;gb965c7571a_3_824"/>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330"/>
        <p:cNvGrpSpPr/>
        <p:nvPr/>
      </p:nvGrpSpPr>
      <p:grpSpPr>
        <a:xfrm>
          <a:off x="0" y="0"/>
          <a:ext cx="0" cy="0"/>
          <a:chOff x="0" y="0"/>
          <a:chExt cx="0" cy="0"/>
        </a:xfrm>
      </p:grpSpPr>
      <p:sp>
        <p:nvSpPr>
          <p:cNvPr id="331" name="Google Shape;331;gb965c7571a_3_828"/>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332" name="Google Shape;332;gb965c7571a_3_828"/>
          <p:cNvSpPr txBox="1">
            <a:spLocks noGrp="1"/>
          </p:cNvSpPr>
          <p:nvPr>
            <p:ph type="title"/>
          </p:nvPr>
        </p:nvSpPr>
        <p:spPr>
          <a:xfrm>
            <a:off x="457200" y="457200"/>
            <a:ext cx="7793400" cy="973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3" name="Google Shape;333;gb965c7571a_3_828"/>
          <p:cNvSpPr>
            <a:spLocks noGrp="1"/>
          </p:cNvSpPr>
          <p:nvPr>
            <p:ph type="pic" idx="2"/>
          </p:nvPr>
        </p:nvSpPr>
        <p:spPr>
          <a:xfrm>
            <a:off x="0" y="1430819"/>
            <a:ext cx="12192000" cy="4764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334" name="Google Shape;334;gb965c7571a_3_828"/>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335" name="Google Shape;335;gb965c7571a_3_828"/>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336"/>
        <p:cNvGrpSpPr/>
        <p:nvPr/>
      </p:nvGrpSpPr>
      <p:grpSpPr>
        <a:xfrm>
          <a:off x="0" y="0"/>
          <a:ext cx="0" cy="0"/>
          <a:chOff x="0" y="0"/>
          <a:chExt cx="0" cy="0"/>
        </a:xfrm>
      </p:grpSpPr>
      <p:sp>
        <p:nvSpPr>
          <p:cNvPr id="337" name="Google Shape;337;gb965c7571a_3_834"/>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38" name="Google Shape;338;gb965c7571a_3_834"/>
          <p:cNvCxnSpPr/>
          <p:nvPr/>
        </p:nvCxnSpPr>
        <p:spPr>
          <a:xfrm rot="10800000">
            <a:off x="4088447" y="13867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339" name="Google Shape;339;gb965c7571a_3_834"/>
          <p:cNvCxnSpPr/>
          <p:nvPr/>
        </p:nvCxnSpPr>
        <p:spPr>
          <a:xfrm rot="10800000">
            <a:off x="8103553" y="13867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340" name="Google Shape;340;gb965c7571a_3_834"/>
          <p:cNvSpPr txBox="1">
            <a:spLocks noGrp="1"/>
          </p:cNvSpPr>
          <p:nvPr>
            <p:ph type="body" idx="1"/>
          </p:nvPr>
        </p:nvSpPr>
        <p:spPr>
          <a:xfrm>
            <a:off x="457199" y="13868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1" name="Google Shape;341;gb965c7571a_3_834"/>
          <p:cNvSpPr txBox="1">
            <a:spLocks noGrp="1"/>
          </p:cNvSpPr>
          <p:nvPr>
            <p:ph type="body" idx="2"/>
          </p:nvPr>
        </p:nvSpPr>
        <p:spPr>
          <a:xfrm>
            <a:off x="4434840" y="13868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gb965c7571a_3_834"/>
          <p:cNvSpPr txBox="1">
            <a:spLocks noGrp="1"/>
          </p:cNvSpPr>
          <p:nvPr>
            <p:ph type="body" idx="3"/>
          </p:nvPr>
        </p:nvSpPr>
        <p:spPr>
          <a:xfrm>
            <a:off x="8412480" y="13868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43" name="Google Shape;343;gb965c7571a_3_834"/>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344" name="Google Shape;344;gb965c7571a_3_834"/>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345"/>
        <p:cNvGrpSpPr/>
        <p:nvPr/>
      </p:nvGrpSpPr>
      <p:grpSpPr>
        <a:xfrm>
          <a:off x="0" y="0"/>
          <a:ext cx="0" cy="0"/>
          <a:chOff x="0" y="0"/>
          <a:chExt cx="0" cy="0"/>
        </a:xfrm>
      </p:grpSpPr>
      <p:sp>
        <p:nvSpPr>
          <p:cNvPr id="346" name="Google Shape;346;gb965c7571a_3_843"/>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47" name="Google Shape;347;gb965c7571a_3_843"/>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48" name="Google Shape;348;gb965c7571a_3_843"/>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349" name="Google Shape;349;gb965c7571a_3_843"/>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350" name="Google Shape;350;gb965c7571a_3_843"/>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5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Image">
  <p:cSld name="Section/Image">
    <p:bg>
      <p:bgPr>
        <a:solidFill>
          <a:schemeClr val="lt1"/>
        </a:solidFill>
        <a:effectLst/>
      </p:bgPr>
    </p:bg>
    <p:spTree>
      <p:nvGrpSpPr>
        <p:cNvPr id="1" name="Shape 39"/>
        <p:cNvGrpSpPr/>
        <p:nvPr/>
      </p:nvGrpSpPr>
      <p:grpSpPr>
        <a:xfrm>
          <a:off x="0" y="0"/>
          <a:ext cx="0" cy="0"/>
          <a:chOff x="0" y="0"/>
          <a:chExt cx="0" cy="0"/>
        </a:xfrm>
      </p:grpSpPr>
      <p:sp>
        <p:nvSpPr>
          <p:cNvPr id="40" name="Google Shape;40;p2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41" name="Google Shape;41;p25"/>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ingle Block/Image">
  <p:cSld name="Single Block/Image">
    <p:bg>
      <p:bgPr>
        <a:solidFill>
          <a:schemeClr val="lt1"/>
        </a:solidFill>
        <a:effectLst/>
      </p:bgPr>
    </p:bg>
    <p:spTree>
      <p:nvGrpSpPr>
        <p:cNvPr id="1" name="Shape 355"/>
        <p:cNvGrpSpPr/>
        <p:nvPr/>
      </p:nvGrpSpPr>
      <p:grpSpPr>
        <a:xfrm>
          <a:off x="0" y="0"/>
          <a:ext cx="0" cy="0"/>
          <a:chOff x="0" y="0"/>
          <a:chExt cx="0" cy="0"/>
        </a:xfrm>
      </p:grpSpPr>
      <p:sp>
        <p:nvSpPr>
          <p:cNvPr id="356" name="Google Shape;356;gcf07e9b0b2_1_478"/>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357" name="Google Shape;357;gcf07e9b0b2_1_478"/>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gcf07e9b0b2_1_478"/>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59" name="Google Shape;359;gcf07e9b0b2_1_478"/>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360" name="Google Shape;360;gcf07e9b0b2_1_478"/>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36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362"/>
        <p:cNvGrpSpPr/>
        <p:nvPr/>
      </p:nvGrpSpPr>
      <p:grpSpPr>
        <a:xfrm>
          <a:off x="0" y="0"/>
          <a:ext cx="0" cy="0"/>
          <a:chOff x="0" y="0"/>
          <a:chExt cx="0" cy="0"/>
        </a:xfrm>
      </p:grpSpPr>
      <p:pic>
        <p:nvPicPr>
          <p:cNvPr id="363" name="Google Shape;363;gcf07e9b0b2_1_485"/>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364" name="Google Shape;364;gcf07e9b0b2_1_485"/>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365"/>
        <p:cNvGrpSpPr/>
        <p:nvPr/>
      </p:nvGrpSpPr>
      <p:grpSpPr>
        <a:xfrm>
          <a:off x="0" y="0"/>
          <a:ext cx="0" cy="0"/>
          <a:chOff x="0" y="0"/>
          <a:chExt cx="0" cy="0"/>
        </a:xfrm>
      </p:grpSpPr>
      <p:sp>
        <p:nvSpPr>
          <p:cNvPr id="366" name="Google Shape;366;gcf07e9b0b2_1_488"/>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67" name="Google Shape;367;gcf07e9b0b2_1_488"/>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368" name="Google Shape;368;gcf07e9b0b2_1_488"/>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Section 2">
  <p:cSld name="Section 2">
    <p:bg>
      <p:bgPr>
        <a:solidFill>
          <a:schemeClr val="lt1"/>
        </a:solidFill>
        <a:effectLst/>
      </p:bgPr>
    </p:bg>
    <p:spTree>
      <p:nvGrpSpPr>
        <p:cNvPr id="1" name="Shape 369"/>
        <p:cNvGrpSpPr/>
        <p:nvPr/>
      </p:nvGrpSpPr>
      <p:grpSpPr>
        <a:xfrm>
          <a:off x="0" y="0"/>
          <a:ext cx="0" cy="0"/>
          <a:chOff x="0" y="0"/>
          <a:chExt cx="0" cy="0"/>
        </a:xfrm>
      </p:grpSpPr>
      <p:sp>
        <p:nvSpPr>
          <p:cNvPr id="370" name="Google Shape;370;gcf07e9b0b2_1_492"/>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371"/>
        <p:cNvGrpSpPr/>
        <p:nvPr/>
      </p:nvGrpSpPr>
      <p:grpSpPr>
        <a:xfrm>
          <a:off x="0" y="0"/>
          <a:ext cx="0" cy="0"/>
          <a:chOff x="0" y="0"/>
          <a:chExt cx="0" cy="0"/>
        </a:xfrm>
      </p:grpSpPr>
      <p:sp>
        <p:nvSpPr>
          <p:cNvPr id="372" name="Google Shape;372;gcf07e9b0b2_1_494"/>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3" name="Google Shape;373;gcf07e9b0b2_1_494"/>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4" name="Google Shape;374;gcf07e9b0b2_1_494"/>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375" name="Google Shape;375;gcf07e9b0b2_1_494"/>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Title with Image">
  <p:cSld name="Title with Image">
    <p:bg>
      <p:bgPr>
        <a:solidFill>
          <a:schemeClr val="lt1"/>
        </a:solidFill>
        <a:effectLst/>
      </p:bgPr>
    </p:bg>
    <p:spTree>
      <p:nvGrpSpPr>
        <p:cNvPr id="1" name="Shape 376"/>
        <p:cNvGrpSpPr/>
        <p:nvPr/>
      </p:nvGrpSpPr>
      <p:grpSpPr>
        <a:xfrm>
          <a:off x="0" y="0"/>
          <a:ext cx="0" cy="0"/>
          <a:chOff x="0" y="0"/>
          <a:chExt cx="0" cy="0"/>
        </a:xfrm>
      </p:grpSpPr>
      <p:pic>
        <p:nvPicPr>
          <p:cNvPr id="377" name="Google Shape;377;gcf07e9b0b2_1_499"/>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378" name="Google Shape;378;gcf07e9b0b2_1_499"/>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4400"/>
              <a:buFont typeface="Century Gothic"/>
              <a:buNone/>
              <a:defRPr sz="44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1">
  <p:cSld name="Section 1">
    <p:bg>
      <p:bgPr>
        <a:solidFill>
          <a:schemeClr val="lt1"/>
        </a:solidFill>
        <a:effectLst/>
      </p:bgPr>
    </p:bg>
    <p:spTree>
      <p:nvGrpSpPr>
        <p:cNvPr id="1" name="Shape 379"/>
        <p:cNvGrpSpPr/>
        <p:nvPr/>
      </p:nvGrpSpPr>
      <p:grpSpPr>
        <a:xfrm>
          <a:off x="0" y="0"/>
          <a:ext cx="0" cy="0"/>
          <a:chOff x="0" y="0"/>
          <a:chExt cx="0" cy="0"/>
        </a:xfrm>
      </p:grpSpPr>
      <p:sp>
        <p:nvSpPr>
          <p:cNvPr id="380" name="Google Shape;380;gcf07e9b0b2_1_502"/>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1" name="Google Shape;381;gcf07e9b0b2_1_502"/>
          <p:cNvPicPr preferRelativeResize="0"/>
          <p:nvPr/>
        </p:nvPicPr>
        <p:blipFill rotWithShape="1">
          <a:blip r:embed="rId2">
            <a:alphaModFix/>
          </a:blip>
          <a:srcRect/>
          <a:stretch/>
        </p:blipFill>
        <p:spPr>
          <a:xfrm>
            <a:off x="4211070" y="381728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Image">
  <p:cSld name="Section/Image">
    <p:bg>
      <p:bgPr>
        <a:solidFill>
          <a:schemeClr val="lt1"/>
        </a:solidFill>
        <a:effectLst/>
      </p:bgPr>
    </p:bg>
    <p:spTree>
      <p:nvGrpSpPr>
        <p:cNvPr id="1" name="Shape 382"/>
        <p:cNvGrpSpPr/>
        <p:nvPr/>
      </p:nvGrpSpPr>
      <p:grpSpPr>
        <a:xfrm>
          <a:off x="0" y="0"/>
          <a:ext cx="0" cy="0"/>
          <a:chOff x="0" y="0"/>
          <a:chExt cx="0" cy="0"/>
        </a:xfrm>
      </p:grpSpPr>
      <p:sp>
        <p:nvSpPr>
          <p:cNvPr id="383" name="Google Shape;383;gcf07e9b0b2_1_50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384" name="Google Shape;384;gcf07e9b0b2_1_505"/>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385"/>
        <p:cNvGrpSpPr/>
        <p:nvPr/>
      </p:nvGrpSpPr>
      <p:grpSpPr>
        <a:xfrm>
          <a:off x="0" y="0"/>
          <a:ext cx="0" cy="0"/>
          <a:chOff x="0" y="0"/>
          <a:chExt cx="0" cy="0"/>
        </a:xfrm>
      </p:grpSpPr>
      <p:sp>
        <p:nvSpPr>
          <p:cNvPr id="386" name="Google Shape;386;gcf07e9b0b2_1_508"/>
          <p:cNvSpPr txBox="1">
            <a:spLocks noGrp="1"/>
          </p:cNvSpPr>
          <p:nvPr>
            <p:ph type="title"/>
          </p:nvPr>
        </p:nvSpPr>
        <p:spPr>
          <a:xfrm>
            <a:off x="457200" y="4353243"/>
            <a:ext cx="11247000" cy="21030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theme" Target="../theme/theme10.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s>
</file>

<file path=ppt/slideMasters/_rels/slideMaster11.xml.rels><?xml version="1.0" encoding="UTF-8" standalone="yes"?>
<Relationships xmlns="http://schemas.openxmlformats.org/package/2006/relationships"><Relationship Id="rId3" Type="http://schemas.openxmlformats.org/officeDocument/2006/relationships/theme" Target="../theme/theme11.xml"/><Relationship Id="rId2" Type="http://schemas.openxmlformats.org/officeDocument/2006/relationships/slideLayout" Target="../slideLayouts/slideLayout140.xml"/><Relationship Id="rId1" Type="http://schemas.openxmlformats.org/officeDocument/2006/relationships/slideLayout" Target="../slideLayouts/slideLayout139.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48.xml"/><Relationship Id="rId13" Type="http://schemas.openxmlformats.org/officeDocument/2006/relationships/slideLayout" Target="../slideLayouts/slideLayout153.xml"/><Relationship Id="rId3" Type="http://schemas.openxmlformats.org/officeDocument/2006/relationships/slideLayout" Target="../slideLayouts/slideLayout143.xml"/><Relationship Id="rId7" Type="http://schemas.openxmlformats.org/officeDocument/2006/relationships/slideLayout" Target="../slideLayouts/slideLayout147.xml"/><Relationship Id="rId12" Type="http://schemas.openxmlformats.org/officeDocument/2006/relationships/slideLayout" Target="../slideLayouts/slideLayout152.xml"/><Relationship Id="rId2" Type="http://schemas.openxmlformats.org/officeDocument/2006/relationships/slideLayout" Target="../slideLayouts/slideLayout142.xml"/><Relationship Id="rId1" Type="http://schemas.openxmlformats.org/officeDocument/2006/relationships/slideLayout" Target="../slideLayouts/slideLayout141.xml"/><Relationship Id="rId6" Type="http://schemas.openxmlformats.org/officeDocument/2006/relationships/slideLayout" Target="../slideLayouts/slideLayout146.xml"/><Relationship Id="rId11" Type="http://schemas.openxmlformats.org/officeDocument/2006/relationships/slideLayout" Target="../slideLayouts/slideLayout151.xml"/><Relationship Id="rId5" Type="http://schemas.openxmlformats.org/officeDocument/2006/relationships/slideLayout" Target="../slideLayouts/slideLayout145.xml"/><Relationship Id="rId10" Type="http://schemas.openxmlformats.org/officeDocument/2006/relationships/slideLayout" Target="../slideLayouts/slideLayout150.xml"/><Relationship Id="rId4" Type="http://schemas.openxmlformats.org/officeDocument/2006/relationships/slideLayout" Target="../slideLayouts/slideLayout144.xml"/><Relationship Id="rId9" Type="http://schemas.openxmlformats.org/officeDocument/2006/relationships/slideLayout" Target="../slideLayouts/slideLayout149.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61.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image" Target="../media/image12.png"/><Relationship Id="rId2" Type="http://schemas.openxmlformats.org/officeDocument/2006/relationships/slideLayout" Target="../slideLayouts/slideLayout155.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theme" Target="../theme/theme13.xml"/><Relationship Id="rId5" Type="http://schemas.openxmlformats.org/officeDocument/2006/relationships/slideLayout" Target="../slideLayouts/slideLayout158.xml"/><Relationship Id="rId10" Type="http://schemas.openxmlformats.org/officeDocument/2006/relationships/slideLayout" Target="../slideLayouts/slideLayout163.xml"/><Relationship Id="rId4" Type="http://schemas.openxmlformats.org/officeDocument/2006/relationships/slideLayout" Target="../slideLayouts/slideLayout157.xml"/><Relationship Id="rId9" Type="http://schemas.openxmlformats.org/officeDocument/2006/relationships/slideLayout" Target="../slideLayouts/slideLayout162.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slideLayout" Target="../slideLayouts/slideLayout176.xml"/><Relationship Id="rId18" Type="http://schemas.openxmlformats.org/officeDocument/2006/relationships/slideLayout" Target="../slideLayouts/slideLayout181.xml"/><Relationship Id="rId3" Type="http://schemas.openxmlformats.org/officeDocument/2006/relationships/slideLayout" Target="../slideLayouts/slideLayout166.xml"/><Relationship Id="rId21" Type="http://schemas.openxmlformats.org/officeDocument/2006/relationships/theme" Target="../theme/theme14.xml"/><Relationship Id="rId7" Type="http://schemas.openxmlformats.org/officeDocument/2006/relationships/slideLayout" Target="../slideLayouts/slideLayout170.xml"/><Relationship Id="rId12" Type="http://schemas.openxmlformats.org/officeDocument/2006/relationships/slideLayout" Target="../slideLayouts/slideLayout175.xml"/><Relationship Id="rId17" Type="http://schemas.openxmlformats.org/officeDocument/2006/relationships/slideLayout" Target="../slideLayouts/slideLayout180.xml"/><Relationship Id="rId2" Type="http://schemas.openxmlformats.org/officeDocument/2006/relationships/slideLayout" Target="../slideLayouts/slideLayout165.xml"/><Relationship Id="rId16" Type="http://schemas.openxmlformats.org/officeDocument/2006/relationships/slideLayout" Target="../slideLayouts/slideLayout179.xml"/><Relationship Id="rId20" Type="http://schemas.openxmlformats.org/officeDocument/2006/relationships/slideLayout" Target="../slideLayouts/slideLayout183.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slideLayout" Target="../slideLayouts/slideLayout174.xml"/><Relationship Id="rId5" Type="http://schemas.openxmlformats.org/officeDocument/2006/relationships/slideLayout" Target="../slideLayouts/slideLayout168.xml"/><Relationship Id="rId15" Type="http://schemas.openxmlformats.org/officeDocument/2006/relationships/slideLayout" Target="../slideLayouts/slideLayout178.xml"/><Relationship Id="rId10" Type="http://schemas.openxmlformats.org/officeDocument/2006/relationships/slideLayout" Target="../slideLayouts/slideLayout173.xml"/><Relationship Id="rId19" Type="http://schemas.openxmlformats.org/officeDocument/2006/relationships/slideLayout" Target="../slideLayouts/slideLayout182.xml"/><Relationship Id="rId4" Type="http://schemas.openxmlformats.org/officeDocument/2006/relationships/slideLayout" Target="../slideLayouts/slideLayout167.xml"/><Relationship Id="rId9" Type="http://schemas.openxmlformats.org/officeDocument/2006/relationships/slideLayout" Target="../slideLayouts/slideLayout172.xml"/><Relationship Id="rId14" Type="http://schemas.openxmlformats.org/officeDocument/2006/relationships/slideLayout" Target="../slideLayouts/slideLayout177.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theme" Target="../theme/theme15.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slideLayout" Target="../slideLayouts/slideLayout212.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17" Type="http://schemas.openxmlformats.org/officeDocument/2006/relationships/theme" Target="../theme/theme16.xml"/><Relationship Id="rId2" Type="http://schemas.openxmlformats.org/officeDocument/2006/relationships/slideLayout" Target="../slideLayouts/slideLayout201.xml"/><Relationship Id="rId16" Type="http://schemas.openxmlformats.org/officeDocument/2006/relationships/slideLayout" Target="../slideLayouts/slideLayout215.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5" Type="http://schemas.openxmlformats.org/officeDocument/2006/relationships/slideLayout" Target="../slideLayouts/slideLayout21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 Id="rId14" Type="http://schemas.openxmlformats.org/officeDocument/2006/relationships/slideLayout" Target="../slideLayouts/slideLayout21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23.xml"/><Relationship Id="rId3" Type="http://schemas.openxmlformats.org/officeDocument/2006/relationships/slideLayout" Target="../slideLayouts/slideLayout218.xml"/><Relationship Id="rId7" Type="http://schemas.openxmlformats.org/officeDocument/2006/relationships/slideLayout" Target="../slideLayouts/slideLayout222.xml"/><Relationship Id="rId12" Type="http://schemas.openxmlformats.org/officeDocument/2006/relationships/theme" Target="../theme/theme17.xml"/><Relationship Id="rId2" Type="http://schemas.openxmlformats.org/officeDocument/2006/relationships/slideLayout" Target="../slideLayouts/slideLayout217.xml"/><Relationship Id="rId1" Type="http://schemas.openxmlformats.org/officeDocument/2006/relationships/slideLayout" Target="../slideLayouts/slideLayout216.xml"/><Relationship Id="rId6" Type="http://schemas.openxmlformats.org/officeDocument/2006/relationships/slideLayout" Target="../slideLayouts/slideLayout221.xml"/><Relationship Id="rId11" Type="http://schemas.openxmlformats.org/officeDocument/2006/relationships/slideLayout" Target="../slideLayouts/slideLayout226.xml"/><Relationship Id="rId5" Type="http://schemas.openxmlformats.org/officeDocument/2006/relationships/slideLayout" Target="../slideLayouts/slideLayout220.xml"/><Relationship Id="rId10" Type="http://schemas.openxmlformats.org/officeDocument/2006/relationships/slideLayout" Target="../slideLayouts/slideLayout225.xml"/><Relationship Id="rId4" Type="http://schemas.openxmlformats.org/officeDocument/2006/relationships/slideLayout" Target="../slideLayouts/slideLayout219.xml"/><Relationship Id="rId9" Type="http://schemas.openxmlformats.org/officeDocument/2006/relationships/slideLayout" Target="../slideLayouts/slideLayout22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4.xml"/><Relationship Id="rId3" Type="http://schemas.openxmlformats.org/officeDocument/2006/relationships/slideLayout" Target="../slideLayouts/slideLayout229.xml"/><Relationship Id="rId7" Type="http://schemas.openxmlformats.org/officeDocument/2006/relationships/slideLayout" Target="../slideLayouts/slideLayout233.xml"/><Relationship Id="rId12" Type="http://schemas.openxmlformats.org/officeDocument/2006/relationships/theme" Target="../theme/theme18.xml"/><Relationship Id="rId2" Type="http://schemas.openxmlformats.org/officeDocument/2006/relationships/slideLayout" Target="../slideLayouts/slideLayout228.xml"/><Relationship Id="rId1" Type="http://schemas.openxmlformats.org/officeDocument/2006/relationships/slideLayout" Target="../slideLayouts/slideLayout227.xml"/><Relationship Id="rId6" Type="http://schemas.openxmlformats.org/officeDocument/2006/relationships/slideLayout" Target="../slideLayouts/slideLayout232.xml"/><Relationship Id="rId11" Type="http://schemas.openxmlformats.org/officeDocument/2006/relationships/slideLayout" Target="../slideLayouts/slideLayout237.xml"/><Relationship Id="rId5" Type="http://schemas.openxmlformats.org/officeDocument/2006/relationships/slideLayout" Target="../slideLayouts/slideLayout231.xml"/><Relationship Id="rId10" Type="http://schemas.openxmlformats.org/officeDocument/2006/relationships/slideLayout" Target="../slideLayouts/slideLayout236.xml"/><Relationship Id="rId4" Type="http://schemas.openxmlformats.org/officeDocument/2006/relationships/slideLayout" Target="../slideLayouts/slideLayout230.xml"/><Relationship Id="rId9" Type="http://schemas.openxmlformats.org/officeDocument/2006/relationships/slideLayout" Target="../slideLayouts/slideLayout23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45.xml"/><Relationship Id="rId3" Type="http://schemas.openxmlformats.org/officeDocument/2006/relationships/slideLayout" Target="../slideLayouts/slideLayout240.xml"/><Relationship Id="rId7" Type="http://schemas.openxmlformats.org/officeDocument/2006/relationships/slideLayout" Target="../slideLayouts/slideLayout244.xml"/><Relationship Id="rId2" Type="http://schemas.openxmlformats.org/officeDocument/2006/relationships/slideLayout" Target="../slideLayouts/slideLayout239.xml"/><Relationship Id="rId1" Type="http://schemas.openxmlformats.org/officeDocument/2006/relationships/slideLayout" Target="../slideLayouts/slideLayout238.xml"/><Relationship Id="rId6" Type="http://schemas.openxmlformats.org/officeDocument/2006/relationships/slideLayout" Target="../slideLayouts/slideLayout243.xml"/><Relationship Id="rId11" Type="http://schemas.openxmlformats.org/officeDocument/2006/relationships/theme" Target="../theme/theme19.xml"/><Relationship Id="rId5" Type="http://schemas.openxmlformats.org/officeDocument/2006/relationships/slideLayout" Target="../slideLayouts/slideLayout242.xml"/><Relationship Id="rId10" Type="http://schemas.openxmlformats.org/officeDocument/2006/relationships/slideLayout" Target="../slideLayouts/slideLayout247.xml"/><Relationship Id="rId4" Type="http://schemas.openxmlformats.org/officeDocument/2006/relationships/slideLayout" Target="../slideLayouts/slideLayout241.xml"/><Relationship Id="rId9" Type="http://schemas.openxmlformats.org/officeDocument/2006/relationships/slideLayout" Target="../slideLayouts/slideLayout24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5.xml"/><Relationship Id="rId3" Type="http://schemas.openxmlformats.org/officeDocument/2006/relationships/slideLayout" Target="../slideLayouts/slideLayout250.xml"/><Relationship Id="rId7" Type="http://schemas.openxmlformats.org/officeDocument/2006/relationships/slideLayout" Target="../slideLayouts/slideLayout254.xml"/><Relationship Id="rId2" Type="http://schemas.openxmlformats.org/officeDocument/2006/relationships/slideLayout" Target="../slideLayouts/slideLayout249.xml"/><Relationship Id="rId1" Type="http://schemas.openxmlformats.org/officeDocument/2006/relationships/slideLayout" Target="../slideLayouts/slideLayout248.xml"/><Relationship Id="rId6" Type="http://schemas.openxmlformats.org/officeDocument/2006/relationships/slideLayout" Target="../slideLayouts/slideLayout253.xml"/><Relationship Id="rId5" Type="http://schemas.openxmlformats.org/officeDocument/2006/relationships/slideLayout" Target="../slideLayouts/slideLayout252.xml"/><Relationship Id="rId10" Type="http://schemas.openxmlformats.org/officeDocument/2006/relationships/theme" Target="../theme/theme20.xml"/><Relationship Id="rId4" Type="http://schemas.openxmlformats.org/officeDocument/2006/relationships/slideLayout" Target="../slideLayouts/slideLayout251.xml"/><Relationship Id="rId9" Type="http://schemas.openxmlformats.org/officeDocument/2006/relationships/slideLayout" Target="../slideLayouts/slideLayout2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20" Type="http://schemas.openxmlformats.org/officeDocument/2006/relationships/theme" Target="../theme/theme4.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slideLayout" Target="../slideLayouts/slideLayout66.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theme" Target="../theme/theme5.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6.xml"/><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theme" Target="../theme/theme6.xml"/><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3" Type="http://schemas.openxmlformats.org/officeDocument/2006/relationships/slideLayout" Target="../slideLayouts/slideLayout92.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theme" Target="../theme/theme7.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10" Type="http://schemas.openxmlformats.org/officeDocument/2006/relationships/slideLayout" Target="../slideLayouts/slideLayout99.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8.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5.xml"/><Relationship Id="rId3" Type="http://schemas.openxmlformats.org/officeDocument/2006/relationships/slideLayout" Target="../slideLayouts/slideLayout120.xml"/><Relationship Id="rId7" Type="http://schemas.openxmlformats.org/officeDocument/2006/relationships/slideLayout" Target="../slideLayouts/slideLayout124.xml"/><Relationship Id="rId2" Type="http://schemas.openxmlformats.org/officeDocument/2006/relationships/slideLayout" Target="../slideLayouts/slideLayout119.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theme" Target="../theme/theme9.xml"/><Relationship Id="rId5" Type="http://schemas.openxmlformats.org/officeDocument/2006/relationships/slideLayout" Target="../slideLayouts/slideLayout122.xml"/><Relationship Id="rId10" Type="http://schemas.openxmlformats.org/officeDocument/2006/relationships/slideLayout" Target="../slideLayouts/slideLayout127.xml"/><Relationship Id="rId4" Type="http://schemas.openxmlformats.org/officeDocument/2006/relationships/slideLayout" Target="../slideLayouts/slideLayout121.xml"/><Relationship Id="rId9" Type="http://schemas.openxmlformats.org/officeDocument/2006/relationships/slideLayout" Target="../slideLayouts/slideLayout1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9"/>
        <p:cNvGrpSpPr/>
        <p:nvPr/>
      </p:nvGrpSpPr>
      <p:grpSpPr>
        <a:xfrm>
          <a:off x="0" y="0"/>
          <a:ext cx="0" cy="0"/>
          <a:chOff x="0" y="0"/>
          <a:chExt cx="0" cy="0"/>
        </a:xfrm>
      </p:grpSpPr>
      <p:sp>
        <p:nvSpPr>
          <p:cNvPr id="520" name="Google Shape;520;g118fea77057_0_242"/>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1" name="Google Shape;521;g118fea77057_0_242"/>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785" r:id="rId1"/>
    <p:sldLayoutId id="2147483786" r:id="rId2"/>
    <p:sldLayoutId id="2147483787" r:id="rId3"/>
    <p:sldLayoutId id="2147483788" r:id="rId4"/>
    <p:sldLayoutId id="2147483789" r:id="rId5"/>
    <p:sldLayoutId id="2147483790" r:id="rId6"/>
    <p:sldLayoutId id="2147483791" r:id="rId7"/>
    <p:sldLayoutId id="2147483792" r:id="rId8"/>
    <p:sldLayoutId id="2147483793" r:id="rId9"/>
    <p:sldLayoutId id="2147483794" r:id="rId10"/>
    <p:sldLayoutId id="2147483795"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75"/>
        <p:cNvGrpSpPr/>
        <p:nvPr/>
      </p:nvGrpSpPr>
      <p:grpSpPr>
        <a:xfrm>
          <a:off x="0" y="0"/>
          <a:ext cx="0" cy="0"/>
          <a:chOff x="0" y="0"/>
          <a:chExt cx="0" cy="0"/>
        </a:xfrm>
      </p:grpSpPr>
      <p:sp>
        <p:nvSpPr>
          <p:cNvPr id="576" name="Google Shape;576;g118fea77057_0_298"/>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77" name="Google Shape;577;g118fea77057_0_298"/>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797" r:id="rId1"/>
    <p:sldLayoutId id="2147483798" r:id="rId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6"/>
        <p:cNvGrpSpPr/>
        <p:nvPr/>
      </p:nvGrpSpPr>
      <p:grpSpPr>
        <a:xfrm>
          <a:off x="0" y="0"/>
          <a:ext cx="0" cy="0"/>
          <a:chOff x="0" y="0"/>
          <a:chExt cx="0" cy="0"/>
        </a:xfrm>
      </p:grpSpPr>
      <p:sp>
        <p:nvSpPr>
          <p:cNvPr id="587" name="Google Shape;587;g118fea77057_0_567"/>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588" name="Google Shape;588;g118fea77057_0_567"/>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589" name="Google Shape;589;g118fea77057_0_567"/>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name="simple-light-2">
    <p:bg>
      <p:bgPr>
        <a:blipFill>
          <a:blip r:embed="rId12">
            <a:alphaModFix/>
          </a:blip>
          <a:stretch>
            <a:fillRect/>
          </a:stretch>
        </a:blipFill>
        <a:effectLst/>
      </p:bgPr>
    </p:bg>
    <p:spTree>
      <p:nvGrpSpPr>
        <p:cNvPr id="1" name="Shape 644"/>
        <p:cNvGrpSpPr/>
        <p:nvPr/>
      </p:nvGrpSpPr>
      <p:grpSpPr>
        <a:xfrm>
          <a:off x="0" y="0"/>
          <a:ext cx="0" cy="0"/>
          <a:chOff x="0" y="0"/>
          <a:chExt cx="0" cy="0"/>
        </a:xfrm>
      </p:grpSpPr>
      <p:sp>
        <p:nvSpPr>
          <p:cNvPr id="645" name="Google Shape;645;g118fea77057_0_2024"/>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marR="0" lvl="0" algn="l" rtl="0">
              <a:lnSpc>
                <a:spcPct val="100000"/>
              </a:lnSpc>
              <a:spcBef>
                <a:spcPts val="0"/>
              </a:spcBef>
              <a:spcAft>
                <a:spcPts val="0"/>
              </a:spcAft>
              <a:buClr>
                <a:schemeClr val="lt1"/>
              </a:buClr>
              <a:buSzPts val="3700"/>
              <a:buFont typeface="Arial"/>
              <a:buNone/>
              <a:defRPr sz="3700" b="0" i="0" u="none" strike="noStrike" cap="none">
                <a:solidFill>
                  <a:schemeClr val="lt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646" name="Google Shape;646;g118fea77057_0_2024"/>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marR="0" lvl="0" indent="-381000" algn="l" rtl="0">
              <a:lnSpc>
                <a:spcPct val="115000"/>
              </a:lnSpc>
              <a:spcBef>
                <a:spcPts val="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1pPr>
            <a:lvl2pPr marL="914400" marR="0" lvl="1" indent="-349250" algn="l" rtl="0">
              <a:lnSpc>
                <a:spcPct val="115000"/>
              </a:lnSpc>
              <a:spcBef>
                <a:spcPts val="21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2pPr>
            <a:lvl3pPr marL="1371600" marR="0" lvl="2" indent="-349250" algn="l" rtl="0">
              <a:lnSpc>
                <a:spcPct val="115000"/>
              </a:lnSpc>
              <a:spcBef>
                <a:spcPts val="21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3pPr>
            <a:lvl4pPr marL="1828800" marR="0" lvl="3" indent="-349250" algn="l" rtl="0">
              <a:lnSpc>
                <a:spcPct val="115000"/>
              </a:lnSpc>
              <a:spcBef>
                <a:spcPts val="21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4pPr>
            <a:lvl5pPr marL="2286000" marR="0" lvl="4" indent="-349250" algn="l" rtl="0">
              <a:lnSpc>
                <a:spcPct val="115000"/>
              </a:lnSpc>
              <a:spcBef>
                <a:spcPts val="21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5pPr>
            <a:lvl6pPr marL="2743200" marR="0" lvl="5" indent="-349250" algn="l" rtl="0">
              <a:lnSpc>
                <a:spcPct val="115000"/>
              </a:lnSpc>
              <a:spcBef>
                <a:spcPts val="21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6pPr>
            <a:lvl7pPr marL="3200400" marR="0" lvl="6" indent="-349250" algn="l" rtl="0">
              <a:lnSpc>
                <a:spcPct val="115000"/>
              </a:lnSpc>
              <a:spcBef>
                <a:spcPts val="21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7pPr>
            <a:lvl8pPr marL="3657600" marR="0" lvl="7" indent="-349250" algn="l" rtl="0">
              <a:lnSpc>
                <a:spcPct val="115000"/>
              </a:lnSpc>
              <a:spcBef>
                <a:spcPts val="2100"/>
              </a:spcBef>
              <a:spcAft>
                <a:spcPts val="0"/>
              </a:spcAft>
              <a:buClr>
                <a:schemeClr val="lt1"/>
              </a:buClr>
              <a:buSzPts val="1900"/>
              <a:buFont typeface="Arial"/>
              <a:buChar char="○"/>
              <a:defRPr sz="1900" b="0" i="0" u="none" strike="noStrike" cap="none">
                <a:solidFill>
                  <a:schemeClr val="lt1"/>
                </a:solidFill>
                <a:latin typeface="Arial"/>
                <a:ea typeface="Arial"/>
                <a:cs typeface="Arial"/>
                <a:sym typeface="Arial"/>
              </a:defRPr>
            </a:lvl8pPr>
            <a:lvl9pPr marL="4114800" marR="0" lvl="8" indent="-349250" algn="l" rtl="0">
              <a:lnSpc>
                <a:spcPct val="115000"/>
              </a:lnSpc>
              <a:spcBef>
                <a:spcPts val="2100"/>
              </a:spcBef>
              <a:spcAft>
                <a:spcPts val="2100"/>
              </a:spcAft>
              <a:buClr>
                <a:schemeClr val="lt1"/>
              </a:buClr>
              <a:buSzPts val="1900"/>
              <a:buFont typeface="Arial"/>
              <a:buChar char="■"/>
              <a:defRPr sz="1900" b="0" i="0" u="none" strike="noStrike" cap="none">
                <a:solidFill>
                  <a:schemeClr val="lt1"/>
                </a:solidFill>
                <a:latin typeface="Arial"/>
                <a:ea typeface="Arial"/>
                <a:cs typeface="Arial"/>
                <a:sym typeface="Arial"/>
              </a:defRPr>
            </a:lvl9pPr>
          </a:lstStyle>
          <a:p>
            <a:endParaRPr/>
          </a:p>
        </p:txBody>
      </p:sp>
      <p:sp>
        <p:nvSpPr>
          <p:cNvPr id="647" name="Google Shape;647;g118fea77057_0_2024"/>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648" name="Google Shape;648;g118fea77057_0_2024"/>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lt1"/>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87"/>
        <p:cNvGrpSpPr/>
        <p:nvPr/>
      </p:nvGrpSpPr>
      <p:grpSpPr>
        <a:xfrm>
          <a:off x="0" y="0"/>
          <a:ext cx="0" cy="0"/>
          <a:chOff x="0" y="0"/>
          <a:chExt cx="0" cy="0"/>
        </a:xfrm>
      </p:grpSpPr>
      <p:sp>
        <p:nvSpPr>
          <p:cNvPr id="688" name="Google Shape;688;g118fea77057_0_2067"/>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689" name="Google Shape;689;g118fea77057_0_2067"/>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7" r:id="rId13"/>
    <p:sldLayoutId id="2147483838" r:id="rId14"/>
    <p:sldLayoutId id="2147483839" r:id="rId15"/>
    <p:sldLayoutId id="2147483840" r:id="rId16"/>
    <p:sldLayoutId id="2147483841" r:id="rId17"/>
    <p:sldLayoutId id="2147483842" r:id="rId18"/>
    <p:sldLayoutId id="2147483843" r:id="rId19"/>
    <p:sldLayoutId id="2147483844" r:id="rId2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8"/>
        <p:cNvGrpSpPr/>
        <p:nvPr/>
      </p:nvGrpSpPr>
      <p:grpSpPr>
        <a:xfrm>
          <a:off x="0" y="0"/>
          <a:ext cx="0" cy="0"/>
          <a:chOff x="0" y="0"/>
          <a:chExt cx="0" cy="0"/>
        </a:xfrm>
      </p:grpSpPr>
      <p:sp>
        <p:nvSpPr>
          <p:cNvPr id="789" name="Google Shape;789;g118fea77057_0_2661"/>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790" name="Google Shape;790;g118fea77057_0_2661"/>
          <p:cNvSpPr txBox="1">
            <a:spLocks noGrp="1"/>
          </p:cNvSpPr>
          <p:nvPr>
            <p:ph type="body" idx="1"/>
          </p:nvPr>
        </p:nvSpPr>
        <p:spPr>
          <a:xfrm>
            <a:off x="457200" y="1920240"/>
            <a:ext cx="112473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50"/>
        <p:cNvGrpSpPr/>
        <p:nvPr/>
      </p:nvGrpSpPr>
      <p:grpSpPr>
        <a:xfrm>
          <a:off x="0" y="0"/>
          <a:ext cx="0" cy="0"/>
          <a:chOff x="0" y="0"/>
          <a:chExt cx="0" cy="0"/>
        </a:xfrm>
      </p:grpSpPr>
      <p:sp>
        <p:nvSpPr>
          <p:cNvPr id="851" name="Google Shape;851;g118fea77057_0_2957"/>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52" name="Google Shape;852;g118fea77057_0_2957"/>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863" r:id="rId1"/>
    <p:sldLayoutId id="2147483864" r:id="rId2"/>
    <p:sldLayoutId id="2147483865" r:id="rId3"/>
    <p:sldLayoutId id="2147483866" r:id="rId4"/>
    <p:sldLayoutId id="2147483867" r:id="rId5"/>
    <p:sldLayoutId id="2147483868" r:id="rId6"/>
    <p:sldLayoutId id="2147483869" r:id="rId7"/>
    <p:sldLayoutId id="2147483870" r:id="rId8"/>
    <p:sldLayoutId id="2147483871" r:id="rId9"/>
    <p:sldLayoutId id="2147483872" r:id="rId10"/>
    <p:sldLayoutId id="2147483873" r:id="rId11"/>
    <p:sldLayoutId id="2147483874" r:id="rId12"/>
    <p:sldLayoutId id="2147483875" r:id="rId13"/>
    <p:sldLayoutId id="2147483876" r:id="rId14"/>
    <p:sldLayoutId id="2147483877" r:id="rId15"/>
    <p:sldLayoutId id="2147483878"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2"/>
        <p:cNvGrpSpPr/>
        <p:nvPr/>
      </p:nvGrpSpPr>
      <p:grpSpPr>
        <a:xfrm>
          <a:off x="0" y="0"/>
          <a:ext cx="0" cy="0"/>
          <a:chOff x="0" y="0"/>
          <a:chExt cx="0" cy="0"/>
        </a:xfrm>
      </p:grpSpPr>
      <p:sp>
        <p:nvSpPr>
          <p:cNvPr id="913" name="Google Shape;913;g118fea77057_0_3273"/>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14" name="Google Shape;914;g118fea77057_0_3273"/>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8"/>
        <p:cNvGrpSpPr/>
        <p:nvPr/>
      </p:nvGrpSpPr>
      <p:grpSpPr>
        <a:xfrm>
          <a:off x="0" y="0"/>
          <a:ext cx="0" cy="0"/>
          <a:chOff x="0" y="0"/>
          <a:chExt cx="0" cy="0"/>
        </a:xfrm>
      </p:grpSpPr>
      <p:sp>
        <p:nvSpPr>
          <p:cNvPr id="969" name="Google Shape;969;g118fea77057_0_3329"/>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970" name="Google Shape;970;g118fea77057_0_3329"/>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4"/>
        <p:cNvGrpSpPr/>
        <p:nvPr/>
      </p:nvGrpSpPr>
      <p:grpSpPr>
        <a:xfrm>
          <a:off x="0" y="0"/>
          <a:ext cx="0" cy="0"/>
          <a:chOff x="0" y="0"/>
          <a:chExt cx="0" cy="0"/>
        </a:xfrm>
      </p:grpSpPr>
      <p:sp>
        <p:nvSpPr>
          <p:cNvPr id="1025" name="Google Shape;1025;g118fea77057_0_3385"/>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1026" name="Google Shape;1026;g118fea77057_0_3385"/>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Google Shape;73;p18"/>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0"/>
        <p:cNvGrpSpPr/>
        <p:nvPr/>
      </p:nvGrpSpPr>
      <p:grpSpPr>
        <a:xfrm>
          <a:off x="0" y="0"/>
          <a:ext cx="0" cy="0"/>
          <a:chOff x="0" y="0"/>
          <a:chExt cx="0" cy="0"/>
        </a:xfrm>
      </p:grpSpPr>
      <p:sp>
        <p:nvSpPr>
          <p:cNvPr id="1081" name="Google Shape;1081;g12cdbb64838_0_136"/>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082" name="Google Shape;1082;g12cdbb64838_0_136"/>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4"/>
        <p:cNvGrpSpPr/>
        <p:nvPr/>
      </p:nvGrpSpPr>
      <p:grpSpPr>
        <a:xfrm>
          <a:off x="0" y="0"/>
          <a:ext cx="0" cy="0"/>
          <a:chOff x="0" y="0"/>
          <a:chExt cx="0" cy="0"/>
        </a:xfrm>
      </p:grpSpPr>
      <p:sp>
        <p:nvSpPr>
          <p:cNvPr id="135" name="Google Shape;135;gb3fc646f3c_0_59"/>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136" name="Google Shape;136;gb3fc646f3c_0_59"/>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137" name="Google Shape;137;gb3fc646f3c_0_5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3"/>
        <p:cNvGrpSpPr/>
        <p:nvPr/>
      </p:nvGrpSpPr>
      <p:grpSpPr>
        <a:xfrm>
          <a:off x="0" y="0"/>
          <a:ext cx="0" cy="0"/>
          <a:chOff x="0" y="0"/>
          <a:chExt cx="0" cy="0"/>
        </a:xfrm>
      </p:grpSpPr>
      <p:sp>
        <p:nvSpPr>
          <p:cNvPr id="184" name="Google Shape;184;gb965c7571a_3_212"/>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85" name="Google Shape;185;gb965c7571a_3_212"/>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6"/>
        <p:cNvGrpSpPr/>
        <p:nvPr/>
      </p:nvGrpSpPr>
      <p:grpSpPr>
        <a:xfrm>
          <a:off x="0" y="0"/>
          <a:ext cx="0" cy="0"/>
          <a:chOff x="0" y="0"/>
          <a:chExt cx="0" cy="0"/>
        </a:xfrm>
      </p:grpSpPr>
      <p:sp>
        <p:nvSpPr>
          <p:cNvPr id="247" name="Google Shape;247;gb965c7571a_3_506"/>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248" name="Google Shape;248;gb965c7571a_3_506"/>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249" name="Google Shape;249;gb965c7571a_3_506"/>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6"/>
        <p:cNvGrpSpPr/>
        <p:nvPr/>
      </p:nvGrpSpPr>
      <p:grpSpPr>
        <a:xfrm>
          <a:off x="0" y="0"/>
          <a:ext cx="0" cy="0"/>
          <a:chOff x="0" y="0"/>
          <a:chExt cx="0" cy="0"/>
        </a:xfrm>
      </p:grpSpPr>
      <p:sp>
        <p:nvSpPr>
          <p:cNvPr id="297" name="Google Shape;297;gb965c7571a_3_794"/>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8" name="Google Shape;298;gb965c7571a_3_794"/>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2"/>
        <p:cNvGrpSpPr/>
        <p:nvPr/>
      </p:nvGrpSpPr>
      <p:grpSpPr>
        <a:xfrm>
          <a:off x="0" y="0"/>
          <a:ext cx="0" cy="0"/>
          <a:chOff x="0" y="0"/>
          <a:chExt cx="0" cy="0"/>
        </a:xfrm>
      </p:grpSpPr>
      <p:sp>
        <p:nvSpPr>
          <p:cNvPr id="353" name="Google Shape;353;gcf07e9b0b2_1_475"/>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54" name="Google Shape;354;gcf07e9b0b2_1_475"/>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14"/>
        <p:cNvGrpSpPr/>
        <p:nvPr/>
      </p:nvGrpSpPr>
      <p:grpSpPr>
        <a:xfrm>
          <a:off x="0" y="0"/>
          <a:ext cx="0" cy="0"/>
          <a:chOff x="0" y="0"/>
          <a:chExt cx="0" cy="0"/>
        </a:xfrm>
      </p:grpSpPr>
      <p:sp>
        <p:nvSpPr>
          <p:cNvPr id="415" name="Google Shape;415;g103351f427f_0_59"/>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416" name="Google Shape;416;g103351f427f_0_59"/>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417" name="Google Shape;417;g103351f427f_0_5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3"/>
        <p:cNvGrpSpPr/>
        <p:nvPr/>
      </p:nvGrpSpPr>
      <p:grpSpPr>
        <a:xfrm>
          <a:off x="0" y="0"/>
          <a:ext cx="0" cy="0"/>
          <a:chOff x="0" y="0"/>
          <a:chExt cx="0" cy="0"/>
        </a:xfrm>
      </p:grpSpPr>
      <p:sp>
        <p:nvSpPr>
          <p:cNvPr id="464" name="Google Shape;464;g1130fa95cc5_2_87"/>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465" name="Google Shape;465;g1130fa95cc5_2_87"/>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774" r:id="rId1"/>
    <p:sldLayoutId id="2147483775" r:id="rId2"/>
    <p:sldLayoutId id="2147483776" r:id="rId3"/>
    <p:sldLayoutId id="2147483777" r:id="rId4"/>
    <p:sldLayoutId id="2147483778" r:id="rId5"/>
    <p:sldLayoutId id="2147483779" r:id="rId6"/>
    <p:sldLayoutId id="2147483780" r:id="rId7"/>
    <p:sldLayoutId id="2147483781" r:id="rId8"/>
    <p:sldLayoutId id="2147483782" r:id="rId9"/>
    <p:sldLayoutId id="2147483783" r:id="rId1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6.xml"/><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0.xml"/><Relationship Id="rId1" Type="http://schemas.openxmlformats.org/officeDocument/2006/relationships/slideLayout" Target="../slideLayouts/slideLayout238.xml"/><Relationship Id="rId4" Type="http://schemas.openxmlformats.org/officeDocument/2006/relationships/image" Target="../media/image80.jpg"/></Relationships>
</file>

<file path=ppt/slides/_rels/slide11.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notesSlide" Target="../notesSlides/notesSlide11.xml"/><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5.xml"/></Relationships>
</file>

<file path=ppt/slides/_rels/slide13.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13.xml"/><Relationship Id="rId1" Type="http://schemas.openxmlformats.org/officeDocument/2006/relationships/slideLayout" Target="../slideLayouts/slideLayout16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88.png"/><Relationship Id="rId21" Type="http://schemas.openxmlformats.org/officeDocument/2006/relationships/image" Target="../media/image106.png"/><Relationship Id="rId7" Type="http://schemas.openxmlformats.org/officeDocument/2006/relationships/image" Target="../media/image92.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14.xml"/><Relationship Id="rId16" Type="http://schemas.openxmlformats.org/officeDocument/2006/relationships/image" Target="../media/image101.png"/><Relationship Id="rId20" Type="http://schemas.openxmlformats.org/officeDocument/2006/relationships/image" Target="../media/image105.png"/><Relationship Id="rId1" Type="http://schemas.openxmlformats.org/officeDocument/2006/relationships/slideLayout" Target="../slideLayouts/slideLayout164.xml"/><Relationship Id="rId6" Type="http://schemas.openxmlformats.org/officeDocument/2006/relationships/image" Target="../media/image91.png"/><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19" Type="http://schemas.openxmlformats.org/officeDocument/2006/relationships/image" Target="../media/image104.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1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5.xml"/><Relationship Id="rId1" Type="http://schemas.openxmlformats.org/officeDocument/2006/relationships/slideLayout" Target="../slideLayouts/slideLayout16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4.xml"/></Relationships>
</file>

<file path=ppt/slides/_rels/slide1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8.xml"/><Relationship Id="rId1" Type="http://schemas.openxmlformats.org/officeDocument/2006/relationships/slideLayout" Target="../slideLayouts/slideLayout164.xml"/><Relationship Id="rId5" Type="http://schemas.openxmlformats.org/officeDocument/2006/relationships/image" Target="../media/image106.png"/><Relationship Id="rId4" Type="http://schemas.openxmlformats.org/officeDocument/2006/relationships/image" Target="../media/image10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8.xml"/></Relationships>
</file>

<file path=ppt/slides/_rels/slide20.xml.rels><?xml version="1.0" encoding="UTF-8" standalone="yes"?>
<Relationships xmlns="http://schemas.openxmlformats.org/package/2006/relationships"><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png"/><Relationship Id="rId39" Type="http://schemas.openxmlformats.org/officeDocument/2006/relationships/image" Target="../media/image146.png"/><Relationship Id="rId21" Type="http://schemas.openxmlformats.org/officeDocument/2006/relationships/image" Target="../media/image128.png"/><Relationship Id="rId34" Type="http://schemas.openxmlformats.org/officeDocument/2006/relationships/image" Target="../media/image141.png"/><Relationship Id="rId42" Type="http://schemas.openxmlformats.org/officeDocument/2006/relationships/image" Target="../media/image149.png"/><Relationship Id="rId47" Type="http://schemas.openxmlformats.org/officeDocument/2006/relationships/image" Target="../media/image154.png"/><Relationship Id="rId50" Type="http://schemas.openxmlformats.org/officeDocument/2006/relationships/image" Target="../media/image157.png"/><Relationship Id="rId7" Type="http://schemas.openxmlformats.org/officeDocument/2006/relationships/image" Target="../media/image114.png"/><Relationship Id="rId2" Type="http://schemas.openxmlformats.org/officeDocument/2006/relationships/notesSlide" Target="../notesSlides/notesSlide20.xml"/><Relationship Id="rId16" Type="http://schemas.openxmlformats.org/officeDocument/2006/relationships/image" Target="../media/image123.png"/><Relationship Id="rId29" Type="http://schemas.openxmlformats.org/officeDocument/2006/relationships/image" Target="../media/image136.png"/><Relationship Id="rId11" Type="http://schemas.openxmlformats.org/officeDocument/2006/relationships/image" Target="../media/image118.png"/><Relationship Id="rId24" Type="http://schemas.openxmlformats.org/officeDocument/2006/relationships/image" Target="../media/image131.png"/><Relationship Id="rId32" Type="http://schemas.openxmlformats.org/officeDocument/2006/relationships/image" Target="../media/image139.png"/><Relationship Id="rId37" Type="http://schemas.openxmlformats.org/officeDocument/2006/relationships/image" Target="../media/image144.png"/><Relationship Id="rId40" Type="http://schemas.openxmlformats.org/officeDocument/2006/relationships/image" Target="../media/image147.png"/><Relationship Id="rId45" Type="http://schemas.openxmlformats.org/officeDocument/2006/relationships/image" Target="../media/image152.png"/><Relationship Id="rId5" Type="http://schemas.openxmlformats.org/officeDocument/2006/relationships/image" Target="../media/image112.png"/><Relationship Id="rId15" Type="http://schemas.openxmlformats.org/officeDocument/2006/relationships/image" Target="../media/image122.pn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6.png"/><Relationship Id="rId10" Type="http://schemas.openxmlformats.org/officeDocument/2006/relationships/image" Target="../media/image117.png"/><Relationship Id="rId19" Type="http://schemas.openxmlformats.org/officeDocument/2006/relationships/image" Target="../media/image126.png"/><Relationship Id="rId31" Type="http://schemas.openxmlformats.org/officeDocument/2006/relationships/image" Target="../media/image138.png"/><Relationship Id="rId44" Type="http://schemas.openxmlformats.org/officeDocument/2006/relationships/image" Target="../media/image151.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 Id="rId43" Type="http://schemas.openxmlformats.org/officeDocument/2006/relationships/image" Target="../media/image150.png"/><Relationship Id="rId48" Type="http://schemas.openxmlformats.org/officeDocument/2006/relationships/image" Target="../media/image155.png"/><Relationship Id="rId8" Type="http://schemas.openxmlformats.org/officeDocument/2006/relationships/image" Target="../media/image115.png"/><Relationship Id="rId51" Type="http://schemas.openxmlformats.org/officeDocument/2006/relationships/image" Target="../media/image158.png"/><Relationship Id="rId3" Type="http://schemas.openxmlformats.org/officeDocument/2006/relationships/image" Target="../media/image110.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145.png"/><Relationship Id="rId46" Type="http://schemas.openxmlformats.org/officeDocument/2006/relationships/image" Target="../media/image153.png"/><Relationship Id="rId20" Type="http://schemas.openxmlformats.org/officeDocument/2006/relationships/image" Target="../media/image127.png"/><Relationship Id="rId41" Type="http://schemas.openxmlformats.org/officeDocument/2006/relationships/image" Target="../media/image148.png"/><Relationship Id="rId1" Type="http://schemas.openxmlformats.org/officeDocument/2006/relationships/slideLayout" Target="../slideLayouts/slideLayout164.xml"/><Relationship Id="rId6" Type="http://schemas.openxmlformats.org/officeDocument/2006/relationships/image" Target="../media/image113.png"/></Relationships>
</file>

<file path=ppt/slides/_rels/slide21.xml.rels><?xml version="1.0" encoding="UTF-8" standalone="yes"?>
<Relationships xmlns="http://schemas.openxmlformats.org/package/2006/relationships"><Relationship Id="rId13" Type="http://schemas.openxmlformats.org/officeDocument/2006/relationships/image" Target="../media/image120.png"/><Relationship Id="rId18" Type="http://schemas.openxmlformats.org/officeDocument/2006/relationships/image" Target="../media/image125.png"/><Relationship Id="rId26" Type="http://schemas.openxmlformats.org/officeDocument/2006/relationships/image" Target="../media/image133.png"/><Relationship Id="rId39" Type="http://schemas.openxmlformats.org/officeDocument/2006/relationships/image" Target="../media/image146.png"/><Relationship Id="rId21" Type="http://schemas.openxmlformats.org/officeDocument/2006/relationships/image" Target="../media/image128.png"/><Relationship Id="rId34" Type="http://schemas.openxmlformats.org/officeDocument/2006/relationships/image" Target="../media/image141.png"/><Relationship Id="rId42" Type="http://schemas.openxmlformats.org/officeDocument/2006/relationships/image" Target="../media/image149.png"/><Relationship Id="rId47" Type="http://schemas.openxmlformats.org/officeDocument/2006/relationships/image" Target="../media/image154.png"/><Relationship Id="rId50" Type="http://schemas.openxmlformats.org/officeDocument/2006/relationships/image" Target="../media/image158.png"/><Relationship Id="rId55" Type="http://schemas.openxmlformats.org/officeDocument/2006/relationships/image" Target="../media/image163.png"/><Relationship Id="rId7" Type="http://schemas.openxmlformats.org/officeDocument/2006/relationships/image" Target="../media/image114.png"/><Relationship Id="rId2" Type="http://schemas.openxmlformats.org/officeDocument/2006/relationships/notesSlide" Target="../notesSlides/notesSlide21.xml"/><Relationship Id="rId16" Type="http://schemas.openxmlformats.org/officeDocument/2006/relationships/image" Target="../media/image123.png"/><Relationship Id="rId29" Type="http://schemas.openxmlformats.org/officeDocument/2006/relationships/image" Target="../media/image136.png"/><Relationship Id="rId11" Type="http://schemas.openxmlformats.org/officeDocument/2006/relationships/image" Target="../media/image118.png"/><Relationship Id="rId24" Type="http://schemas.openxmlformats.org/officeDocument/2006/relationships/image" Target="../media/image131.png"/><Relationship Id="rId32" Type="http://schemas.openxmlformats.org/officeDocument/2006/relationships/image" Target="../media/image139.png"/><Relationship Id="rId37" Type="http://schemas.openxmlformats.org/officeDocument/2006/relationships/image" Target="../media/image144.png"/><Relationship Id="rId40" Type="http://schemas.openxmlformats.org/officeDocument/2006/relationships/image" Target="../media/image147.png"/><Relationship Id="rId45" Type="http://schemas.openxmlformats.org/officeDocument/2006/relationships/image" Target="../media/image152.png"/><Relationship Id="rId53" Type="http://schemas.openxmlformats.org/officeDocument/2006/relationships/image" Target="../media/image161.png"/><Relationship Id="rId5" Type="http://schemas.openxmlformats.org/officeDocument/2006/relationships/image" Target="../media/image112.png"/><Relationship Id="rId10" Type="http://schemas.openxmlformats.org/officeDocument/2006/relationships/image" Target="../media/image117.png"/><Relationship Id="rId19" Type="http://schemas.openxmlformats.org/officeDocument/2006/relationships/image" Target="../media/image126.png"/><Relationship Id="rId31" Type="http://schemas.openxmlformats.org/officeDocument/2006/relationships/image" Target="../media/image138.png"/><Relationship Id="rId44" Type="http://schemas.openxmlformats.org/officeDocument/2006/relationships/image" Target="../media/image151.png"/><Relationship Id="rId52" Type="http://schemas.openxmlformats.org/officeDocument/2006/relationships/image" Target="../media/image160.png"/><Relationship Id="rId4" Type="http://schemas.openxmlformats.org/officeDocument/2006/relationships/image" Target="../media/image111.png"/><Relationship Id="rId9" Type="http://schemas.openxmlformats.org/officeDocument/2006/relationships/image" Target="../media/image116.png"/><Relationship Id="rId14" Type="http://schemas.openxmlformats.org/officeDocument/2006/relationships/image" Target="../media/image121.png"/><Relationship Id="rId22" Type="http://schemas.openxmlformats.org/officeDocument/2006/relationships/image" Target="../media/image129.png"/><Relationship Id="rId27" Type="http://schemas.openxmlformats.org/officeDocument/2006/relationships/image" Target="../media/image134.png"/><Relationship Id="rId30" Type="http://schemas.openxmlformats.org/officeDocument/2006/relationships/image" Target="../media/image137.png"/><Relationship Id="rId35" Type="http://schemas.openxmlformats.org/officeDocument/2006/relationships/image" Target="../media/image142.png"/><Relationship Id="rId43" Type="http://schemas.openxmlformats.org/officeDocument/2006/relationships/image" Target="../media/image150.png"/><Relationship Id="rId48" Type="http://schemas.openxmlformats.org/officeDocument/2006/relationships/image" Target="../media/image156.png"/><Relationship Id="rId8" Type="http://schemas.openxmlformats.org/officeDocument/2006/relationships/image" Target="../media/image115.png"/><Relationship Id="rId51" Type="http://schemas.openxmlformats.org/officeDocument/2006/relationships/image" Target="../media/image159.png"/><Relationship Id="rId3" Type="http://schemas.openxmlformats.org/officeDocument/2006/relationships/image" Target="../media/image110.png"/><Relationship Id="rId12" Type="http://schemas.openxmlformats.org/officeDocument/2006/relationships/image" Target="../media/image119.png"/><Relationship Id="rId17" Type="http://schemas.openxmlformats.org/officeDocument/2006/relationships/image" Target="../media/image124.png"/><Relationship Id="rId25" Type="http://schemas.openxmlformats.org/officeDocument/2006/relationships/image" Target="../media/image132.png"/><Relationship Id="rId33" Type="http://schemas.openxmlformats.org/officeDocument/2006/relationships/image" Target="../media/image140.png"/><Relationship Id="rId38" Type="http://schemas.openxmlformats.org/officeDocument/2006/relationships/image" Target="../media/image145.png"/><Relationship Id="rId46" Type="http://schemas.openxmlformats.org/officeDocument/2006/relationships/image" Target="../media/image153.png"/><Relationship Id="rId20" Type="http://schemas.openxmlformats.org/officeDocument/2006/relationships/image" Target="../media/image127.png"/><Relationship Id="rId41" Type="http://schemas.openxmlformats.org/officeDocument/2006/relationships/image" Target="../media/image148.png"/><Relationship Id="rId54" Type="http://schemas.openxmlformats.org/officeDocument/2006/relationships/image" Target="../media/image162.png"/><Relationship Id="rId1" Type="http://schemas.openxmlformats.org/officeDocument/2006/relationships/slideLayout" Target="../slideLayouts/slideLayout164.xml"/><Relationship Id="rId6" Type="http://schemas.openxmlformats.org/officeDocument/2006/relationships/image" Target="../media/image113.png"/><Relationship Id="rId15" Type="http://schemas.openxmlformats.org/officeDocument/2006/relationships/image" Target="../media/image122.png"/><Relationship Id="rId23" Type="http://schemas.openxmlformats.org/officeDocument/2006/relationships/image" Target="../media/image130.png"/><Relationship Id="rId28" Type="http://schemas.openxmlformats.org/officeDocument/2006/relationships/image" Target="../media/image135.png"/><Relationship Id="rId36" Type="http://schemas.openxmlformats.org/officeDocument/2006/relationships/image" Target="../media/image143.png"/><Relationship Id="rId49" Type="http://schemas.openxmlformats.org/officeDocument/2006/relationships/image" Target="../media/image157.png"/></Relationships>
</file>

<file path=ppt/slides/_rels/slide22.xml.rels><?xml version="1.0" encoding="UTF-8" standalone="yes"?>
<Relationships xmlns="http://schemas.openxmlformats.org/package/2006/relationships"><Relationship Id="rId3" Type="http://schemas.openxmlformats.org/officeDocument/2006/relationships/hyperlink" Target="http://www.youtube.com/watch?v=PBTdTvqLjcc" TargetMode="External"/><Relationship Id="rId2" Type="http://schemas.openxmlformats.org/officeDocument/2006/relationships/notesSlide" Target="../notesSlides/notesSlide22.xml"/><Relationship Id="rId1" Type="http://schemas.openxmlformats.org/officeDocument/2006/relationships/slideLayout" Target="../slideLayouts/slideLayout165.xml"/><Relationship Id="rId4" Type="http://schemas.openxmlformats.org/officeDocument/2006/relationships/image" Target="../media/image164.jp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6.xml"/></Relationships>
</file>

<file path=ppt/slides/_rels/slide24.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4.xml"/><Relationship Id="rId1" Type="http://schemas.openxmlformats.org/officeDocument/2006/relationships/slideLayout" Target="../slideLayouts/slideLayout164.xml"/><Relationship Id="rId5" Type="http://schemas.openxmlformats.org/officeDocument/2006/relationships/image" Target="../media/image167.png"/><Relationship Id="rId4" Type="http://schemas.openxmlformats.org/officeDocument/2006/relationships/image" Target="../media/image166.png"/></Relationships>
</file>

<file path=ppt/slides/_rels/slide2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25.xml"/><Relationship Id="rId1" Type="http://schemas.openxmlformats.org/officeDocument/2006/relationships/slideLayout" Target="../slideLayouts/slideLayout164.xml"/><Relationship Id="rId4" Type="http://schemas.openxmlformats.org/officeDocument/2006/relationships/image" Target="../media/image169.png"/></Relationships>
</file>

<file path=ppt/slides/_rels/slide26.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164.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file/d/1u4QwvZeWVAN6AiYP42B7wp9DUAmu4NDW/view?usp=sharing" TargetMode="External"/><Relationship Id="rId2" Type="http://schemas.openxmlformats.org/officeDocument/2006/relationships/notesSlide" Target="../notesSlides/notesSlide27.xml"/><Relationship Id="rId1" Type="http://schemas.openxmlformats.org/officeDocument/2006/relationships/slideLayout" Target="../slideLayouts/slideLayout165.xml"/></Relationships>
</file>

<file path=ppt/slides/_rels/slide28.xml.rels><?xml version="1.0" encoding="UTF-8" standalone="yes"?>
<Relationships xmlns="http://schemas.openxmlformats.org/package/2006/relationships"><Relationship Id="rId3" Type="http://schemas.openxmlformats.org/officeDocument/2006/relationships/image" Target="../media/image171.jpg"/><Relationship Id="rId2" Type="http://schemas.openxmlformats.org/officeDocument/2006/relationships/notesSlide" Target="../notesSlides/notesSlide28.xml"/><Relationship Id="rId1" Type="http://schemas.openxmlformats.org/officeDocument/2006/relationships/slideLayout" Target="../slideLayouts/slideLayout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notesSlide" Target="../notesSlides/notesSlide31.xml"/><Relationship Id="rId1" Type="http://schemas.openxmlformats.org/officeDocument/2006/relationships/slideLayout" Target="../slideLayouts/slideLayout50.xml"/></Relationships>
</file>

<file path=ppt/slides/_rels/slide32.xml.rels><?xml version="1.0" encoding="UTF-8" standalone="yes"?>
<Relationships xmlns="http://schemas.openxmlformats.org/package/2006/relationships"><Relationship Id="rId3" Type="http://schemas.openxmlformats.org/officeDocument/2006/relationships/image" Target="../media/image173.jp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17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00.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184.xml"/></Relationships>
</file>

<file path=ppt/slides/_rels/slide37.xml.rels><?xml version="1.0" encoding="UTF-8" standalone="yes"?>
<Relationships xmlns="http://schemas.openxmlformats.org/package/2006/relationships"><Relationship Id="rId8" Type="http://schemas.openxmlformats.org/officeDocument/2006/relationships/hyperlink" Target="https://lest.fe.uni-lj.si/projects/bd4nrg-big-data-for-next-generation-energy/" TargetMode="External"/><Relationship Id="rId13" Type="http://schemas.openxmlformats.org/officeDocument/2006/relationships/image" Target="../media/image62.png"/><Relationship Id="rId18" Type="http://schemas.openxmlformats.org/officeDocument/2006/relationships/image" Target="../media/image178.png"/><Relationship Id="rId26" Type="http://schemas.openxmlformats.org/officeDocument/2006/relationships/image" Target="../media/image77.png"/><Relationship Id="rId3" Type="http://schemas.openxmlformats.org/officeDocument/2006/relationships/image" Target="../media/image16.png"/><Relationship Id="rId21" Type="http://schemas.openxmlformats.org/officeDocument/2006/relationships/image" Target="../media/image179.png"/><Relationship Id="rId7" Type="http://schemas.openxmlformats.org/officeDocument/2006/relationships/hyperlink" Target="https://drive.google.com/file/d/1xTDZFsKodqsB2OBhrN87IfaLU1Zg2vR3/view" TargetMode="External"/><Relationship Id="rId12" Type="http://schemas.openxmlformats.org/officeDocument/2006/relationships/image" Target="../media/image175.png"/><Relationship Id="rId17" Type="http://schemas.openxmlformats.org/officeDocument/2006/relationships/image" Target="../media/image177.png"/><Relationship Id="rId25" Type="http://schemas.openxmlformats.org/officeDocument/2006/relationships/image" Target="../media/image64.png"/><Relationship Id="rId2" Type="http://schemas.openxmlformats.org/officeDocument/2006/relationships/notesSlide" Target="../notesSlides/notesSlide37.xml"/><Relationship Id="rId16" Type="http://schemas.openxmlformats.org/officeDocument/2006/relationships/image" Target="../media/image73.png"/><Relationship Id="rId20" Type="http://schemas.openxmlformats.org/officeDocument/2006/relationships/image" Target="../media/image69.png"/><Relationship Id="rId1" Type="http://schemas.openxmlformats.org/officeDocument/2006/relationships/slideLayout" Target="../slideLayouts/slideLayout184.xml"/><Relationship Id="rId6" Type="http://schemas.openxmlformats.org/officeDocument/2006/relationships/hyperlink" Target="https://vasters.com/blog/From-MQTT-to-AMQP-and-back/" TargetMode="External"/><Relationship Id="rId11" Type="http://schemas.openxmlformats.org/officeDocument/2006/relationships/hyperlink" Target="https://www.entsoe.eu/digital/cim/role-models/" TargetMode="External"/><Relationship Id="rId24" Type="http://schemas.openxmlformats.org/officeDocument/2006/relationships/image" Target="../media/image182.png"/><Relationship Id="rId5" Type="http://schemas.openxmlformats.org/officeDocument/2006/relationships/hyperlink" Target="https://cimug.ucaiug.org/NMM%20Documents/Forms/AllItems.aspx" TargetMode="External"/><Relationship Id="rId15" Type="http://schemas.openxmlformats.org/officeDocument/2006/relationships/image" Target="../media/image76.png"/><Relationship Id="rId23" Type="http://schemas.openxmlformats.org/officeDocument/2006/relationships/image" Target="../media/image181.png"/><Relationship Id="rId10" Type="http://schemas.openxmlformats.org/officeDocument/2006/relationships/hyperlink" Target="https://eepublicdownloads.entsoe.eu/clean-documents/EDI/Library/HRM/Harmonised_Role_Model_2020-01.pdf" TargetMode="External"/><Relationship Id="rId19" Type="http://schemas.openxmlformats.org/officeDocument/2006/relationships/image" Target="../media/image75.png"/><Relationship Id="rId4" Type="http://schemas.openxmlformats.org/officeDocument/2006/relationships/hyperlink" Target="https://www.lfedge.org/wp-content/uploads/2020/07/LFedge_Whitepaper.pdf" TargetMode="External"/><Relationship Id="rId9" Type="http://schemas.openxmlformats.org/officeDocument/2006/relationships/hyperlink" Target="http://missing/" TargetMode="External"/><Relationship Id="rId14" Type="http://schemas.openxmlformats.org/officeDocument/2006/relationships/image" Target="../media/image176.png"/><Relationship Id="rId22" Type="http://schemas.openxmlformats.org/officeDocument/2006/relationships/image" Target="../media/image180.png"/><Relationship Id="rId27" Type="http://schemas.openxmlformats.org/officeDocument/2006/relationships/image" Target="../media/image6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9.xml"/></Relationships>
</file>

<file path=ppt/slides/_rels/slide39.xml.rels><?xml version="1.0" encoding="UTF-8" standalone="yes"?>
<Relationships xmlns="http://schemas.openxmlformats.org/package/2006/relationships"><Relationship Id="rId3" Type="http://schemas.openxmlformats.org/officeDocument/2006/relationships/hyperlink" Target="https://www.jointdevelopment.org/" TargetMode="External"/><Relationship Id="rId2" Type="http://schemas.openxmlformats.org/officeDocument/2006/relationships/notesSlide" Target="../notesSlides/notesSlide39.xml"/><Relationship Id="rId1" Type="http://schemas.openxmlformats.org/officeDocument/2006/relationships/slideLayout" Target="../slideLayouts/slideLayout216.xml"/><Relationship Id="rId4" Type="http://schemas.openxmlformats.org/officeDocument/2006/relationships/hyperlink" Target="https://github.com/CommunitySpecification/1.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9.xml"/></Relationships>
</file>

<file path=ppt/slides/_rels/slide4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0.xml"/><Relationship Id="rId1" Type="http://schemas.openxmlformats.org/officeDocument/2006/relationships/slideLayout" Target="../slideLayouts/slideLayout238.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1.xml"/><Relationship Id="rId1" Type="http://schemas.openxmlformats.org/officeDocument/2006/relationships/slideLayout" Target="../slideLayouts/slideLayout67.xml"/></Relationships>
</file>

<file path=ppt/slides/_rels/slide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42.xml"/><Relationship Id="rId1" Type="http://schemas.openxmlformats.org/officeDocument/2006/relationships/slideLayout" Target="../slideLayouts/slideLayout7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16.xml"/></Relationships>
</file>

<file path=ppt/slides/_rels/slide44.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4.xml"/><Relationship Id="rId1" Type="http://schemas.openxmlformats.org/officeDocument/2006/relationships/slideLayout" Target="../slideLayouts/slideLayout227.xml"/></Relationships>
</file>

<file path=ppt/slides/_rels/slide45.xml.rels><?xml version="1.0" encoding="UTF-8" standalone="yes"?>
<Relationships xmlns="http://schemas.openxmlformats.org/package/2006/relationships"><Relationship Id="rId3" Type="http://schemas.openxmlformats.org/officeDocument/2006/relationships/hyperlink" Target="https://www.lfenergy.org/host-your-project/" TargetMode="External"/><Relationship Id="rId2" Type="http://schemas.openxmlformats.org/officeDocument/2006/relationships/notesSlide" Target="../notesSlides/notesSlide45.xml"/><Relationship Id="rId1" Type="http://schemas.openxmlformats.org/officeDocument/2006/relationships/slideLayout" Target="../slideLayouts/slideLayout217.xml"/><Relationship Id="rId4" Type="http://schemas.openxmlformats.org/officeDocument/2006/relationships/image" Target="../media/image189.png"/></Relationships>
</file>

<file path=ppt/slides/_rels/slide46.xml.rels><?xml version="1.0" encoding="UTF-8" standalone="yes"?>
<Relationships xmlns="http://schemas.openxmlformats.org/package/2006/relationships"><Relationship Id="rId3" Type="http://schemas.openxmlformats.org/officeDocument/2006/relationships/hyperlink" Target="https://wiki.lfenergy.org/display/HOME/LF+Energy" TargetMode="External"/><Relationship Id="rId2" Type="http://schemas.openxmlformats.org/officeDocument/2006/relationships/notesSlide" Target="../notesSlides/notesSlide46.xml"/><Relationship Id="rId1" Type="http://schemas.openxmlformats.org/officeDocument/2006/relationships/slideLayout" Target="../slideLayouts/slideLayout218.xml"/><Relationship Id="rId4" Type="http://schemas.openxmlformats.org/officeDocument/2006/relationships/image" Target="../media/image190.png"/></Relationships>
</file>

<file path=ppt/slides/_rels/slide4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7.xml"/><Relationship Id="rId1" Type="http://schemas.openxmlformats.org/officeDocument/2006/relationships/slideLayout" Target="../slideLayouts/slideLayout67.xml"/></Relationships>
</file>

<file path=ppt/slides/_rels/slide4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8.xml"/><Relationship Id="rId1" Type="http://schemas.openxmlformats.org/officeDocument/2006/relationships/slideLayout" Target="../slideLayouts/slideLayout67.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9.xml"/><Relationship Id="rId1" Type="http://schemas.openxmlformats.org/officeDocument/2006/relationships/slideLayout" Target="../slideLayouts/slideLayout10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0.xml"/></Relationships>
</file>

<file path=ppt/slides/_rels/slide5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9.png"/><Relationship Id="rId2" Type="http://schemas.openxmlformats.org/officeDocument/2006/relationships/notesSlide" Target="../notesSlides/notesSlide50.xml"/><Relationship Id="rId1" Type="http://schemas.openxmlformats.org/officeDocument/2006/relationships/slideLayout" Target="../slideLayouts/slideLayout67.xml"/><Relationship Id="rId6" Type="http://schemas.openxmlformats.org/officeDocument/2006/relationships/hyperlink" Target="https://lists.lfenergy.org/" TargetMode="External"/><Relationship Id="rId5" Type="http://schemas.openxmlformats.org/officeDocument/2006/relationships/hyperlink" Target="https://www.lfenergy.org/join/" TargetMode="External"/><Relationship Id="rId4" Type="http://schemas.openxmlformats.org/officeDocument/2006/relationships/hyperlink" Target="https://lfenergy.org/"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6.xml"/><Relationship Id="rId1" Type="http://schemas.openxmlformats.org/officeDocument/2006/relationships/slideLayout" Target="../slideLayouts/slideLayout139.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9.png"/><Relationship Id="rId21" Type="http://schemas.openxmlformats.org/officeDocument/2006/relationships/image" Target="../media/image37.png"/><Relationship Id="rId7" Type="http://schemas.openxmlformats.org/officeDocument/2006/relationships/image" Target="../media/image23.png"/><Relationship Id="rId12" Type="http://schemas.openxmlformats.org/officeDocument/2006/relationships/image" Target="../media/image28.png"/><Relationship Id="rId17" Type="http://schemas.openxmlformats.org/officeDocument/2006/relationships/image" Target="../media/image33.png"/><Relationship Id="rId25" Type="http://schemas.openxmlformats.org/officeDocument/2006/relationships/image" Target="../media/image41.png"/><Relationship Id="rId33" Type="http://schemas.openxmlformats.org/officeDocument/2006/relationships/image" Target="../media/image49.png"/><Relationship Id="rId2" Type="http://schemas.openxmlformats.org/officeDocument/2006/relationships/notesSlide" Target="../notesSlides/notesSlide7.xml"/><Relationship Id="rId16" Type="http://schemas.openxmlformats.org/officeDocument/2006/relationships/image" Target="../media/image32.png"/><Relationship Id="rId20" Type="http://schemas.openxmlformats.org/officeDocument/2006/relationships/image" Target="../media/image36.jpg"/><Relationship Id="rId29" Type="http://schemas.openxmlformats.org/officeDocument/2006/relationships/image" Target="../media/image45.png"/><Relationship Id="rId1" Type="http://schemas.openxmlformats.org/officeDocument/2006/relationships/slideLayout" Target="../slideLayouts/slideLayout248.xml"/><Relationship Id="rId6" Type="http://schemas.openxmlformats.org/officeDocument/2006/relationships/image" Target="../media/image22.png"/><Relationship Id="rId11" Type="http://schemas.openxmlformats.org/officeDocument/2006/relationships/image" Target="../media/image27.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1.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6.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0.png"/><Relationship Id="rId9" Type="http://schemas.openxmlformats.org/officeDocument/2006/relationships/image" Target="../media/image25.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 Id="rId8"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notesSlide" Target="../notesSlides/notesSlide8.xml"/><Relationship Id="rId16" Type="http://schemas.openxmlformats.org/officeDocument/2006/relationships/image" Target="../media/image63.png"/><Relationship Id="rId20" Type="http://schemas.openxmlformats.org/officeDocument/2006/relationships/image" Target="../media/image67.png"/><Relationship Id="rId1" Type="http://schemas.openxmlformats.org/officeDocument/2006/relationships/slideLayout" Target="../slideLayouts/slideLayout14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5" Type="http://schemas.openxmlformats.org/officeDocument/2006/relationships/image" Target="../media/image62.png"/><Relationship Id="rId10" Type="http://schemas.openxmlformats.org/officeDocument/2006/relationships/image" Target="../media/image57.png"/><Relationship Id="rId19" Type="http://schemas.openxmlformats.org/officeDocument/2006/relationships/image" Target="../media/image66.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9.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png"/><Relationship Id="rId18" Type="http://schemas.openxmlformats.org/officeDocument/2006/relationships/image" Target="../media/image64.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png"/><Relationship Id="rId17" Type="http://schemas.openxmlformats.org/officeDocument/2006/relationships/image" Target="../media/image66.png"/><Relationship Id="rId2" Type="http://schemas.openxmlformats.org/officeDocument/2006/relationships/notesSlide" Target="../notesSlides/notesSlide9.xml"/><Relationship Id="rId16" Type="http://schemas.openxmlformats.org/officeDocument/2006/relationships/image" Target="../media/image79.png"/><Relationship Id="rId1" Type="http://schemas.openxmlformats.org/officeDocument/2006/relationships/slideLayout" Target="../slideLayouts/slideLayout238.xml"/><Relationship Id="rId6" Type="http://schemas.openxmlformats.org/officeDocument/2006/relationships/image" Target="../media/image71.png"/><Relationship Id="rId11" Type="http://schemas.openxmlformats.org/officeDocument/2006/relationships/image" Target="../media/image76.png"/><Relationship Id="rId5" Type="http://schemas.openxmlformats.org/officeDocument/2006/relationships/image" Target="../media/image70.png"/><Relationship Id="rId15" Type="http://schemas.openxmlformats.org/officeDocument/2006/relationships/image" Target="../media/image61.png"/><Relationship Id="rId10" Type="http://schemas.openxmlformats.org/officeDocument/2006/relationships/image" Target="../media/image75.pn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6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29"/>
        <p:cNvGrpSpPr/>
        <p:nvPr/>
      </p:nvGrpSpPr>
      <p:grpSpPr>
        <a:xfrm>
          <a:off x="0" y="0"/>
          <a:ext cx="0" cy="0"/>
          <a:chOff x="0" y="0"/>
          <a:chExt cx="0" cy="0"/>
        </a:xfrm>
      </p:grpSpPr>
      <p:pic>
        <p:nvPicPr>
          <p:cNvPr id="1130" name="Google Shape;1130;gb3fc646f3c_0_54"/>
          <p:cNvPicPr preferRelativeResize="0"/>
          <p:nvPr/>
        </p:nvPicPr>
        <p:blipFill>
          <a:blip r:embed="rId4">
            <a:alphaModFix/>
          </a:blip>
          <a:stretch>
            <a:fillRect/>
          </a:stretch>
        </p:blipFill>
        <p:spPr>
          <a:xfrm>
            <a:off x="1780433" y="2430139"/>
            <a:ext cx="8744468" cy="1145500"/>
          </a:xfrm>
          <a:prstGeom prst="rect">
            <a:avLst/>
          </a:prstGeom>
          <a:noFill/>
          <a:ln>
            <a:noFill/>
          </a:ln>
        </p:spPr>
      </p:pic>
      <p:sp>
        <p:nvSpPr>
          <p:cNvPr id="1131" name="Google Shape;1131;gb3fc646f3c_0_54"/>
          <p:cNvSpPr txBox="1">
            <a:spLocks noGrp="1"/>
          </p:cNvSpPr>
          <p:nvPr>
            <p:ph type="ctrTitle"/>
          </p:nvPr>
        </p:nvSpPr>
        <p:spPr>
          <a:xfrm>
            <a:off x="1456333" y="4371400"/>
            <a:ext cx="9144000" cy="667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4400"/>
              <a:buNone/>
            </a:pPr>
            <a:r>
              <a:rPr lang="en-US" sz="4800">
                <a:solidFill>
                  <a:srgbClr val="FFFFFF"/>
                </a:solidFill>
                <a:latin typeface="Century Gothic"/>
                <a:ea typeface="Century Gothic"/>
                <a:cs typeface="Century Gothic"/>
                <a:sym typeface="Century Gothic"/>
              </a:rPr>
              <a:t>The Power of Together</a:t>
            </a:r>
            <a:endParaRPr sz="2400">
              <a:solidFill>
                <a:srgbClr val="FFFFFF"/>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68"/>
        <p:cNvGrpSpPr/>
        <p:nvPr/>
      </p:nvGrpSpPr>
      <p:grpSpPr>
        <a:xfrm>
          <a:off x="0" y="0"/>
          <a:ext cx="0" cy="0"/>
          <a:chOff x="0" y="0"/>
          <a:chExt cx="0" cy="0"/>
        </a:xfrm>
      </p:grpSpPr>
      <p:sp>
        <p:nvSpPr>
          <p:cNvPr id="1269" name="Google Shape;1269;g118fea77057_0_756"/>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t>Forecasting Exponential Growth</a:t>
            </a:r>
            <a:endParaRPr/>
          </a:p>
        </p:txBody>
      </p:sp>
      <p:sp>
        <p:nvSpPr>
          <p:cNvPr id="1270" name="Google Shape;1270;g118fea77057_0_756"/>
          <p:cNvSpPr/>
          <p:nvPr/>
        </p:nvSpPr>
        <p:spPr>
          <a:xfrm>
            <a:off x="623033" y="5013833"/>
            <a:ext cx="2321100" cy="586500"/>
          </a:xfrm>
          <a:prstGeom prst="homePlate">
            <a:avLst>
              <a:gd name="adj" fmla="val 50000"/>
            </a:avLst>
          </a:prstGeom>
          <a:solidFill>
            <a:srgbClr val="009AD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2022</a:t>
            </a:r>
            <a:endParaRPr sz="1900" b="1" i="0" u="none" strike="noStrike" cap="none">
              <a:solidFill>
                <a:schemeClr val="lt1"/>
              </a:solidFill>
              <a:latin typeface="Arial"/>
              <a:ea typeface="Arial"/>
              <a:cs typeface="Arial"/>
              <a:sym typeface="Arial"/>
            </a:endParaRPr>
          </a:p>
        </p:txBody>
      </p:sp>
      <p:sp>
        <p:nvSpPr>
          <p:cNvPr id="1271" name="Google Shape;1271;g118fea77057_0_756"/>
          <p:cNvSpPr/>
          <p:nvPr/>
        </p:nvSpPr>
        <p:spPr>
          <a:xfrm>
            <a:off x="2770256" y="5013833"/>
            <a:ext cx="3212700" cy="586500"/>
          </a:xfrm>
          <a:prstGeom prst="chevron">
            <a:avLst>
              <a:gd name="adj" fmla="val 50000"/>
            </a:avLst>
          </a:prstGeom>
          <a:solidFill>
            <a:srgbClr val="0070C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2023</a:t>
            </a:r>
            <a:endParaRPr sz="1900" b="1" i="0" u="none" strike="noStrike" cap="none">
              <a:solidFill>
                <a:schemeClr val="lt1"/>
              </a:solidFill>
              <a:latin typeface="Arial"/>
              <a:ea typeface="Arial"/>
              <a:cs typeface="Arial"/>
              <a:sym typeface="Arial"/>
            </a:endParaRPr>
          </a:p>
        </p:txBody>
      </p:sp>
      <p:sp>
        <p:nvSpPr>
          <p:cNvPr id="1272" name="Google Shape;1272;g118fea77057_0_756"/>
          <p:cNvSpPr/>
          <p:nvPr/>
        </p:nvSpPr>
        <p:spPr>
          <a:xfrm>
            <a:off x="5809078" y="5013833"/>
            <a:ext cx="3212700" cy="586500"/>
          </a:xfrm>
          <a:prstGeom prst="chevron">
            <a:avLst>
              <a:gd name="adj" fmla="val 50000"/>
            </a:avLst>
          </a:prstGeom>
          <a:solidFill>
            <a:srgbClr val="0037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2024</a:t>
            </a:r>
            <a:endParaRPr sz="1900" b="1" i="0" u="none" strike="noStrike" cap="none">
              <a:solidFill>
                <a:schemeClr val="lt1"/>
              </a:solidFill>
              <a:latin typeface="Arial"/>
              <a:ea typeface="Arial"/>
              <a:cs typeface="Arial"/>
              <a:sym typeface="Arial"/>
            </a:endParaRPr>
          </a:p>
        </p:txBody>
      </p:sp>
      <p:sp>
        <p:nvSpPr>
          <p:cNvPr id="1273" name="Google Shape;1273;g118fea77057_0_756"/>
          <p:cNvSpPr/>
          <p:nvPr/>
        </p:nvSpPr>
        <p:spPr>
          <a:xfrm>
            <a:off x="8847900" y="5013833"/>
            <a:ext cx="3212700" cy="586500"/>
          </a:xfrm>
          <a:prstGeom prst="chevron">
            <a:avLst>
              <a:gd name="adj" fmla="val 50000"/>
            </a:avLst>
          </a:prstGeom>
          <a:solidFill>
            <a:srgbClr val="1F497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2025</a:t>
            </a:r>
            <a:endParaRPr sz="1900" b="1" i="0" u="none" strike="noStrike" cap="none">
              <a:solidFill>
                <a:schemeClr val="lt1"/>
              </a:solidFill>
              <a:latin typeface="Arial"/>
              <a:ea typeface="Arial"/>
              <a:cs typeface="Arial"/>
              <a:sym typeface="Arial"/>
            </a:endParaRPr>
          </a:p>
        </p:txBody>
      </p:sp>
      <p:cxnSp>
        <p:nvCxnSpPr>
          <p:cNvPr id="1274" name="Google Shape;1274;g118fea77057_0_756"/>
          <p:cNvCxnSpPr/>
          <p:nvPr/>
        </p:nvCxnSpPr>
        <p:spPr>
          <a:xfrm rot="10800000" flipH="1">
            <a:off x="4322575" y="1904575"/>
            <a:ext cx="6186600" cy="2328000"/>
          </a:xfrm>
          <a:prstGeom prst="straightConnector1">
            <a:avLst/>
          </a:prstGeom>
          <a:noFill/>
          <a:ln w="28575" cap="flat" cmpd="sng">
            <a:solidFill>
              <a:schemeClr val="accent6"/>
            </a:solidFill>
            <a:prstDash val="solid"/>
            <a:round/>
            <a:headEnd type="none" w="sm" len="sm"/>
            <a:tailEnd type="triangle" w="med" len="med"/>
          </a:ln>
        </p:spPr>
      </p:cxnSp>
      <p:sp>
        <p:nvSpPr>
          <p:cNvPr id="1275" name="Google Shape;1275;g118fea77057_0_756"/>
          <p:cNvSpPr txBox="1"/>
          <p:nvPr/>
        </p:nvSpPr>
        <p:spPr>
          <a:xfrm>
            <a:off x="7593333" y="3162200"/>
            <a:ext cx="4551300" cy="14775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en-US" sz="2000" b="1">
                <a:solidFill>
                  <a:schemeClr val="accent6"/>
                </a:solidFill>
                <a:latin typeface="Century Gothic"/>
                <a:ea typeface="Century Gothic"/>
                <a:cs typeface="Century Gothic"/>
                <a:sym typeface="Century Gothic"/>
              </a:rPr>
              <a:t>100s of projects</a:t>
            </a:r>
            <a:endParaRPr sz="2000" b="1">
              <a:solidFill>
                <a:schemeClr val="accent6"/>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000"/>
              <a:buFont typeface="Arial"/>
              <a:buNone/>
            </a:pPr>
            <a:r>
              <a:rPr lang="en-US" sz="2000" b="1">
                <a:solidFill>
                  <a:schemeClr val="accent6"/>
                </a:solidFill>
                <a:latin typeface="Century Gothic"/>
                <a:ea typeface="Century Gothic"/>
                <a:cs typeface="Century Gothic"/>
                <a:sym typeface="Century Gothic"/>
              </a:rPr>
              <a:t>R &amp; D Sandboxes</a:t>
            </a:r>
            <a:endParaRPr sz="2000" b="1">
              <a:solidFill>
                <a:schemeClr val="accent6"/>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000"/>
              <a:buFont typeface="Arial"/>
              <a:buNone/>
            </a:pPr>
            <a:r>
              <a:rPr lang="en-US" sz="2000" b="1">
                <a:solidFill>
                  <a:schemeClr val="accent6"/>
                </a:solidFill>
                <a:latin typeface="Century Gothic"/>
                <a:ea typeface="Century Gothic"/>
                <a:cs typeface="Century Gothic"/>
                <a:sym typeface="Century Gothic"/>
              </a:rPr>
              <a:t>A thousand members</a:t>
            </a:r>
            <a:endParaRPr sz="2000" b="1">
              <a:solidFill>
                <a:schemeClr val="accent6"/>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000"/>
              <a:buFont typeface="Arial"/>
              <a:buNone/>
            </a:pPr>
            <a:r>
              <a:rPr lang="en-US" sz="2000" b="1">
                <a:solidFill>
                  <a:schemeClr val="accent6"/>
                </a:solidFill>
                <a:latin typeface="Century Gothic"/>
                <a:ea typeface="Century Gothic"/>
                <a:cs typeface="Century Gothic"/>
                <a:sym typeface="Century Gothic"/>
              </a:rPr>
              <a:t>10s of thousands of developers</a:t>
            </a:r>
            <a:endParaRPr sz="2000" b="1">
              <a:solidFill>
                <a:schemeClr val="accent6"/>
              </a:solidFill>
              <a:latin typeface="Century Gothic"/>
              <a:ea typeface="Century Gothic"/>
              <a:cs typeface="Century Gothic"/>
              <a:sym typeface="Century Gothic"/>
            </a:endParaRPr>
          </a:p>
        </p:txBody>
      </p:sp>
      <p:pic>
        <p:nvPicPr>
          <p:cNvPr id="1276" name="Google Shape;1276;g118fea77057_0_756"/>
          <p:cNvPicPr preferRelativeResize="0"/>
          <p:nvPr/>
        </p:nvPicPr>
        <p:blipFill rotWithShape="1">
          <a:blip r:embed="rId3">
            <a:alphaModFix/>
          </a:blip>
          <a:srcRect/>
          <a:stretch/>
        </p:blipFill>
        <p:spPr>
          <a:xfrm>
            <a:off x="210700" y="3735498"/>
            <a:ext cx="2957576" cy="769600"/>
          </a:xfrm>
          <a:prstGeom prst="rect">
            <a:avLst/>
          </a:prstGeom>
          <a:noFill/>
          <a:ln>
            <a:noFill/>
          </a:ln>
        </p:spPr>
      </p:pic>
      <p:grpSp>
        <p:nvGrpSpPr>
          <p:cNvPr id="1277" name="Google Shape;1277;g118fea77057_0_756"/>
          <p:cNvGrpSpPr/>
          <p:nvPr/>
        </p:nvGrpSpPr>
        <p:grpSpPr>
          <a:xfrm>
            <a:off x="749200" y="2695940"/>
            <a:ext cx="1743866" cy="825960"/>
            <a:chOff x="1303625" y="2988165"/>
            <a:chExt cx="1743866" cy="825960"/>
          </a:xfrm>
        </p:grpSpPr>
        <p:pic>
          <p:nvPicPr>
            <p:cNvPr id="1278" name="Google Shape;1278;g118fea77057_0_756"/>
            <p:cNvPicPr preferRelativeResize="0"/>
            <p:nvPr/>
          </p:nvPicPr>
          <p:blipFill rotWithShape="1">
            <a:blip r:embed="rId4">
              <a:alphaModFix/>
            </a:blip>
            <a:srcRect/>
            <a:stretch/>
          </p:blipFill>
          <p:spPr>
            <a:xfrm>
              <a:off x="1303625" y="2988165"/>
              <a:ext cx="1743866" cy="662000"/>
            </a:xfrm>
            <a:prstGeom prst="rect">
              <a:avLst/>
            </a:prstGeom>
            <a:noFill/>
            <a:ln>
              <a:noFill/>
            </a:ln>
          </p:spPr>
        </p:pic>
        <p:sp>
          <p:nvSpPr>
            <p:cNvPr id="1279" name="Google Shape;1279;g118fea77057_0_756"/>
            <p:cNvSpPr txBox="1"/>
            <p:nvPr/>
          </p:nvSpPr>
          <p:spPr>
            <a:xfrm>
              <a:off x="1346700" y="3198525"/>
              <a:ext cx="1597500" cy="6156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Century Gothic"/>
                  <a:ea typeface="Century Gothic"/>
                  <a:cs typeface="Century Gothic"/>
                  <a:sym typeface="Century Gothic"/>
                </a:rPr>
                <a:t>OCPP Cloud Connector</a:t>
              </a:r>
              <a:endParaRPr sz="1400" b="1" i="0" u="none" strike="noStrike" cap="none">
                <a:solidFill>
                  <a:srgbClr val="000000"/>
                </a:solidFill>
                <a:latin typeface="Century Gothic"/>
                <a:ea typeface="Century Gothic"/>
                <a:cs typeface="Century Gothic"/>
                <a:sym typeface="Century Gothic"/>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pic>
        <p:nvPicPr>
          <p:cNvPr id="1285" name="Google Shape;1285;gb965c7571a_3_275"/>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90"/>
        <p:cNvGrpSpPr/>
        <p:nvPr/>
      </p:nvGrpSpPr>
      <p:grpSpPr>
        <a:xfrm>
          <a:off x="0" y="0"/>
          <a:ext cx="0" cy="0"/>
          <a:chOff x="0" y="0"/>
          <a:chExt cx="0" cy="0"/>
        </a:xfrm>
      </p:grpSpPr>
      <p:sp>
        <p:nvSpPr>
          <p:cNvPr id="1291" name="Google Shape;1291;g118fea77057_0_1534"/>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chemeClr val="dk1"/>
              </a:buClr>
              <a:buSzPts val="4400"/>
              <a:buFont typeface="Arial"/>
              <a:buNone/>
            </a:pPr>
            <a:r>
              <a:rPr lang="en-US" sz="5900"/>
              <a:t>Open Source </a:t>
            </a:r>
            <a:endParaRPr sz="5900"/>
          </a:p>
          <a:p>
            <a:pPr marL="0" lvl="0" indent="0" algn="ctr" rtl="0">
              <a:lnSpc>
                <a:spcPct val="90000"/>
              </a:lnSpc>
              <a:spcBef>
                <a:spcPts val="0"/>
              </a:spcBef>
              <a:spcAft>
                <a:spcPts val="0"/>
              </a:spcAft>
              <a:buClr>
                <a:schemeClr val="dk1"/>
              </a:buClr>
              <a:buSzPts val="4400"/>
              <a:buFont typeface="Arial"/>
              <a:buNone/>
            </a:pPr>
            <a:r>
              <a:rPr lang="en-US" sz="4100"/>
              <a:t>is simply defined as a permissive IP license that enables shared investment</a:t>
            </a:r>
            <a:endParaRPr sz="4100"/>
          </a:p>
          <a:p>
            <a:pPr marL="0" lvl="0" indent="0" algn="ctr" rtl="0">
              <a:lnSpc>
                <a:spcPct val="90000"/>
              </a:lnSpc>
              <a:spcBef>
                <a:spcPts val="0"/>
              </a:spcBef>
              <a:spcAft>
                <a:spcPts val="0"/>
              </a:spcAft>
              <a:buClr>
                <a:schemeClr val="dk1"/>
              </a:buClr>
              <a:buSzPts val="4400"/>
              <a:buFont typeface="Arial"/>
              <a:buNone/>
            </a:pPr>
            <a:r>
              <a:rPr lang="en-US" sz="4100"/>
              <a:t>and leveraged development </a:t>
            </a:r>
            <a:endParaRPr sz="4100"/>
          </a:p>
          <a:p>
            <a:pPr marL="0" lvl="0" indent="0" algn="ctr" rtl="0">
              <a:lnSpc>
                <a:spcPct val="100000"/>
              </a:lnSpc>
              <a:spcBef>
                <a:spcPts val="0"/>
              </a:spcBef>
              <a:spcAft>
                <a:spcPts val="0"/>
              </a:spcAft>
              <a:buSzPts val="4000"/>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g118fea77057_0_1539"/>
          <p:cNvSpPr txBox="1"/>
          <p:nvPr/>
        </p:nvSpPr>
        <p:spPr>
          <a:xfrm>
            <a:off x="624960" y="365040"/>
            <a:ext cx="10933500" cy="9354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3240"/>
              <a:buFont typeface="Arial"/>
              <a:buNone/>
            </a:pPr>
            <a:r>
              <a:rPr lang="en-US" sz="3600" b="0" i="0" u="none" strike="noStrike" cap="none">
                <a:solidFill>
                  <a:srgbClr val="009ADE"/>
                </a:solidFill>
                <a:latin typeface="Century Gothic"/>
                <a:ea typeface="Century Gothic"/>
                <a:cs typeface="Century Gothic"/>
                <a:sym typeface="Century Gothic"/>
              </a:rPr>
              <a:t>Today open source generally comprises 80-90% of a modern system’s total codebase</a:t>
            </a:r>
            <a:endParaRPr sz="3600" b="0" i="0" u="none" strike="noStrike" cap="none">
              <a:solidFill>
                <a:srgbClr val="009ADE"/>
              </a:solidFill>
              <a:latin typeface="Century Gothic"/>
              <a:ea typeface="Century Gothic"/>
              <a:cs typeface="Century Gothic"/>
              <a:sym typeface="Century Gothic"/>
            </a:endParaRPr>
          </a:p>
        </p:txBody>
      </p:sp>
      <p:pic>
        <p:nvPicPr>
          <p:cNvPr id="1298" name="Google Shape;1298;g118fea77057_0_1539"/>
          <p:cNvPicPr preferRelativeResize="0"/>
          <p:nvPr/>
        </p:nvPicPr>
        <p:blipFill rotWithShape="1">
          <a:blip r:embed="rId3">
            <a:alphaModFix/>
          </a:blip>
          <a:srcRect/>
          <a:stretch/>
        </p:blipFill>
        <p:spPr>
          <a:xfrm>
            <a:off x="1175760" y="4352040"/>
            <a:ext cx="4366801" cy="1144440"/>
          </a:xfrm>
          <a:prstGeom prst="rect">
            <a:avLst/>
          </a:prstGeom>
          <a:noFill/>
          <a:ln>
            <a:noFill/>
          </a:ln>
        </p:spPr>
      </p:pic>
      <p:sp>
        <p:nvSpPr>
          <p:cNvPr id="1299" name="Google Shape;1299;g118fea77057_0_1539"/>
          <p:cNvSpPr/>
          <p:nvPr/>
        </p:nvSpPr>
        <p:spPr>
          <a:xfrm>
            <a:off x="6861600" y="4476250"/>
            <a:ext cx="3406800" cy="1475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168FDF"/>
                </a:solidFill>
                <a:latin typeface="Gill Sans"/>
                <a:ea typeface="Gill Sans"/>
                <a:cs typeface="Gill Sans"/>
                <a:sym typeface="Gill Sans"/>
              </a:rPr>
              <a:t>Choose a Reference Implementation</a:t>
            </a:r>
            <a:br>
              <a:rPr lang="en-US" sz="1800" b="0" i="0" u="none" strike="noStrike" cap="none">
                <a:solidFill>
                  <a:srgbClr val="000000"/>
                </a:solidFill>
                <a:latin typeface="Arial"/>
                <a:ea typeface="Arial"/>
                <a:cs typeface="Arial"/>
                <a:sym typeface="Arial"/>
              </a:rPr>
            </a:br>
            <a:r>
              <a:rPr lang="en-US" sz="2000" b="1" i="0" u="none" strike="noStrike" cap="none">
                <a:solidFill>
                  <a:srgbClr val="00183C"/>
                </a:solidFill>
                <a:latin typeface="Gill Sans"/>
                <a:ea typeface="Gill Sans"/>
                <a:cs typeface="Gill Sans"/>
                <a:sym typeface="Gill Sans"/>
              </a:rPr>
              <a:t>Open Source Code (~20%)</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1001"/>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00" name="Google Shape;1300;g118fea77057_0_1539"/>
          <p:cNvSpPr/>
          <p:nvPr/>
        </p:nvSpPr>
        <p:spPr>
          <a:xfrm rot="10800000">
            <a:off x="5543280" y="4755222"/>
            <a:ext cx="1173960" cy="378"/>
          </a:xfrm>
          <a:custGeom>
            <a:avLst/>
            <a:gdLst/>
            <a:ahLst/>
            <a:cxnLst/>
            <a:rect l="l" t="t" r="r" b="b"/>
            <a:pathLst>
              <a:path w="21600" h="21600" extrusionOk="0">
                <a:moveTo>
                  <a:pt x="0" y="0"/>
                </a:moveTo>
                <a:lnTo>
                  <a:pt x="21600" y="21600"/>
                </a:lnTo>
              </a:path>
            </a:pathLst>
          </a:custGeom>
          <a:noFill/>
          <a:ln w="76200" cap="flat" cmpd="sng">
            <a:solidFill>
              <a:srgbClr val="32A2FE"/>
            </a:solidFill>
            <a:prstDash val="solid"/>
            <a:round/>
            <a:headEnd type="none" w="sm" len="sm"/>
            <a:tailEnd type="none" w="sm" len="sm"/>
          </a:ln>
        </p:spPr>
      </p:sp>
      <p:pic>
        <p:nvPicPr>
          <p:cNvPr id="1301" name="Google Shape;1301;g118fea77057_0_1539"/>
          <p:cNvPicPr preferRelativeResize="0"/>
          <p:nvPr/>
        </p:nvPicPr>
        <p:blipFill rotWithShape="1">
          <a:blip r:embed="rId4">
            <a:alphaModFix/>
          </a:blip>
          <a:srcRect/>
          <a:stretch/>
        </p:blipFill>
        <p:spPr>
          <a:xfrm>
            <a:off x="1189800" y="3848400"/>
            <a:ext cx="4352760" cy="999360"/>
          </a:xfrm>
          <a:prstGeom prst="rect">
            <a:avLst/>
          </a:prstGeom>
          <a:noFill/>
          <a:ln>
            <a:noFill/>
          </a:ln>
        </p:spPr>
      </p:pic>
      <p:sp>
        <p:nvSpPr>
          <p:cNvPr id="1302" name="Google Shape;1302;g118fea77057_0_1539"/>
          <p:cNvSpPr/>
          <p:nvPr/>
        </p:nvSpPr>
        <p:spPr>
          <a:xfrm>
            <a:off x="6861600" y="3424320"/>
            <a:ext cx="4389900" cy="597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168FDF"/>
                </a:solidFill>
                <a:latin typeface="Gill Sans"/>
                <a:ea typeface="Gill Sans"/>
                <a:cs typeface="Gill Sans"/>
                <a:sym typeface="Gill Sans"/>
              </a:rPr>
              <a:t>Write Custom Code</a:t>
            </a:r>
            <a:br>
              <a:rPr lang="en-US" sz="1800" b="0" i="0" u="none" strike="noStrike" cap="none">
                <a:solidFill>
                  <a:srgbClr val="000000"/>
                </a:solidFill>
                <a:latin typeface="Arial"/>
                <a:ea typeface="Arial"/>
                <a:cs typeface="Arial"/>
                <a:sym typeface="Arial"/>
              </a:rPr>
            </a:br>
            <a:r>
              <a:rPr lang="en-US" sz="2000" b="1" i="0" u="none" strike="noStrike" cap="none">
                <a:solidFill>
                  <a:srgbClr val="00183C"/>
                </a:solidFill>
                <a:latin typeface="Gill Sans"/>
                <a:ea typeface="Gill Sans"/>
                <a:cs typeface="Gill Sans"/>
                <a:sym typeface="Gill Sans"/>
              </a:rPr>
              <a:t>Custom Code (~10%)</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1001"/>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03" name="Google Shape;1303;g118fea77057_0_1539"/>
          <p:cNvSpPr/>
          <p:nvPr/>
        </p:nvSpPr>
        <p:spPr>
          <a:xfrm rot="10800000">
            <a:off x="5543280" y="3662262"/>
            <a:ext cx="1173960" cy="378"/>
          </a:xfrm>
          <a:custGeom>
            <a:avLst/>
            <a:gdLst/>
            <a:ahLst/>
            <a:cxnLst/>
            <a:rect l="l" t="t" r="r" b="b"/>
            <a:pathLst>
              <a:path w="21600" h="21600" extrusionOk="0">
                <a:moveTo>
                  <a:pt x="0" y="0"/>
                </a:moveTo>
                <a:lnTo>
                  <a:pt x="21600" y="21600"/>
                </a:lnTo>
              </a:path>
            </a:pathLst>
          </a:custGeom>
          <a:noFill/>
          <a:ln w="76200" cap="flat" cmpd="sng">
            <a:solidFill>
              <a:srgbClr val="32A2FE"/>
            </a:solidFill>
            <a:prstDash val="solid"/>
            <a:round/>
            <a:headEnd type="none" w="sm" len="sm"/>
            <a:tailEnd type="none" w="sm" len="sm"/>
          </a:ln>
        </p:spPr>
      </p:sp>
      <p:pic>
        <p:nvPicPr>
          <p:cNvPr id="1304" name="Google Shape;1304;g118fea77057_0_1539"/>
          <p:cNvPicPr preferRelativeResize="0"/>
          <p:nvPr/>
        </p:nvPicPr>
        <p:blipFill rotWithShape="1">
          <a:blip r:embed="rId5">
            <a:alphaModFix/>
          </a:blip>
          <a:srcRect/>
          <a:stretch/>
        </p:blipFill>
        <p:spPr>
          <a:xfrm>
            <a:off x="1189800" y="3447360"/>
            <a:ext cx="4352760" cy="372600"/>
          </a:xfrm>
          <a:prstGeom prst="rect">
            <a:avLst/>
          </a:prstGeom>
          <a:noFill/>
          <a:ln>
            <a:noFill/>
          </a:ln>
        </p:spPr>
      </p:pic>
      <p:sp>
        <p:nvSpPr>
          <p:cNvPr id="1305" name="Google Shape;1305;g118fea77057_0_1539"/>
          <p:cNvSpPr/>
          <p:nvPr/>
        </p:nvSpPr>
        <p:spPr>
          <a:xfrm>
            <a:off x="6861600" y="1988640"/>
            <a:ext cx="4704000" cy="1308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800" b="0" i="0" u="none" strike="noStrike" cap="none">
                <a:solidFill>
                  <a:srgbClr val="168FDF"/>
                </a:solidFill>
                <a:latin typeface="Gill Sans"/>
                <a:ea typeface="Gill Sans"/>
                <a:cs typeface="Gill Sans"/>
                <a:sym typeface="Gill Sans"/>
              </a:rPr>
              <a:t>Use Open Source </a:t>
            </a:r>
            <a:br>
              <a:rPr lang="en-US" sz="1800" b="0" i="0" u="none" strike="noStrike" cap="none">
                <a:solidFill>
                  <a:srgbClr val="000000"/>
                </a:solidFill>
                <a:latin typeface="Arial"/>
                <a:ea typeface="Arial"/>
                <a:cs typeface="Arial"/>
                <a:sym typeface="Arial"/>
              </a:rPr>
            </a:br>
            <a:r>
              <a:rPr lang="en-US" sz="2800" b="0" i="0" u="none" strike="noStrike" cap="none">
                <a:solidFill>
                  <a:srgbClr val="168FDF"/>
                </a:solidFill>
                <a:latin typeface="Gill Sans"/>
                <a:ea typeface="Gill Sans"/>
                <a:cs typeface="Gill Sans"/>
                <a:sym typeface="Gill Sans"/>
              </a:rPr>
              <a:t>Libraries to Solve Problems</a:t>
            </a:r>
            <a:br>
              <a:rPr lang="en-US" sz="1800" b="0" i="0" u="none" strike="noStrike" cap="none">
                <a:solidFill>
                  <a:srgbClr val="000000"/>
                </a:solidFill>
                <a:latin typeface="Arial"/>
                <a:ea typeface="Arial"/>
                <a:cs typeface="Arial"/>
                <a:sym typeface="Arial"/>
              </a:rPr>
            </a:br>
            <a:r>
              <a:rPr lang="en-US" sz="2000" b="1" i="0" u="none" strike="noStrike" cap="none">
                <a:solidFill>
                  <a:srgbClr val="00183C"/>
                </a:solidFill>
                <a:latin typeface="Gill Sans"/>
                <a:ea typeface="Gill Sans"/>
                <a:cs typeface="Gill Sans"/>
                <a:sym typeface="Gill Sans"/>
              </a:rPr>
              <a:t>Open Source Code (~70%)</a:t>
            </a:r>
            <a:endParaRPr sz="2000" b="0" i="0" u="none" strike="noStrike" cap="none">
              <a:solidFill>
                <a:srgbClr val="000000"/>
              </a:solidFill>
              <a:latin typeface="Arial"/>
              <a:ea typeface="Arial"/>
              <a:cs typeface="Arial"/>
              <a:sym typeface="Arial"/>
            </a:endParaRPr>
          </a:p>
          <a:p>
            <a:pPr marL="0" marR="0" lvl="0" indent="0" algn="l" rtl="0">
              <a:lnSpc>
                <a:spcPct val="100000"/>
              </a:lnSpc>
              <a:spcBef>
                <a:spcPts val="1001"/>
              </a:spcBef>
              <a:spcAft>
                <a:spcPts val="0"/>
              </a:spcAft>
              <a:buClr>
                <a:srgbClr val="000000"/>
              </a:buClr>
              <a:buSzPts val="2000"/>
              <a:buFont typeface="Arial"/>
              <a:buNone/>
            </a:pPr>
            <a:endParaRPr sz="2000" b="0" i="0" u="none" strike="noStrike" cap="none">
              <a:solidFill>
                <a:srgbClr val="000000"/>
              </a:solidFill>
              <a:latin typeface="Arial"/>
              <a:ea typeface="Arial"/>
              <a:cs typeface="Arial"/>
              <a:sym typeface="Arial"/>
            </a:endParaRPr>
          </a:p>
        </p:txBody>
      </p:sp>
      <p:sp>
        <p:nvSpPr>
          <p:cNvPr id="1306" name="Google Shape;1306;g118fea77057_0_1539"/>
          <p:cNvSpPr/>
          <p:nvPr/>
        </p:nvSpPr>
        <p:spPr>
          <a:xfrm rot="10800000">
            <a:off x="5543280" y="2450502"/>
            <a:ext cx="1173960" cy="378"/>
          </a:xfrm>
          <a:custGeom>
            <a:avLst/>
            <a:gdLst/>
            <a:ahLst/>
            <a:cxnLst/>
            <a:rect l="l" t="t" r="r" b="b"/>
            <a:pathLst>
              <a:path w="21600" h="21600" extrusionOk="0">
                <a:moveTo>
                  <a:pt x="0" y="0"/>
                </a:moveTo>
                <a:lnTo>
                  <a:pt x="21600" y="21600"/>
                </a:lnTo>
              </a:path>
            </a:pathLst>
          </a:custGeom>
          <a:noFill/>
          <a:ln w="76200" cap="flat" cmpd="sng">
            <a:solidFill>
              <a:srgbClr val="32A2FE"/>
            </a:solidFill>
            <a:prstDash val="solid"/>
            <a:round/>
            <a:headEnd type="none" w="sm" len="sm"/>
            <a:tailEnd type="none" w="sm" len="sm"/>
          </a:ln>
        </p:spPr>
      </p:sp>
      <p:pic>
        <p:nvPicPr>
          <p:cNvPr id="1307" name="Google Shape;1307;g118fea77057_0_1539"/>
          <p:cNvPicPr preferRelativeResize="0"/>
          <p:nvPr/>
        </p:nvPicPr>
        <p:blipFill rotWithShape="1">
          <a:blip r:embed="rId4">
            <a:alphaModFix/>
          </a:blip>
          <a:srcRect/>
          <a:stretch/>
        </p:blipFill>
        <p:spPr>
          <a:xfrm>
            <a:off x="1189800" y="2347920"/>
            <a:ext cx="4352760" cy="999360"/>
          </a:xfrm>
          <a:prstGeom prst="rect">
            <a:avLst/>
          </a:prstGeom>
          <a:noFill/>
          <a:ln>
            <a:noFill/>
          </a:ln>
        </p:spPr>
      </p:pic>
      <p:pic>
        <p:nvPicPr>
          <p:cNvPr id="1308" name="Google Shape;1308;g118fea77057_0_1539"/>
          <p:cNvPicPr preferRelativeResize="0"/>
          <p:nvPr/>
        </p:nvPicPr>
        <p:blipFill rotWithShape="1">
          <a:blip r:embed="rId6">
            <a:alphaModFix/>
          </a:blip>
          <a:srcRect/>
          <a:stretch/>
        </p:blipFill>
        <p:spPr>
          <a:xfrm>
            <a:off x="1189800" y="3188160"/>
            <a:ext cx="4352760" cy="339840"/>
          </a:xfrm>
          <a:prstGeom prst="rect">
            <a:avLst/>
          </a:prstGeom>
          <a:noFill/>
          <a:ln>
            <a:noFill/>
          </a:ln>
        </p:spPr>
      </p:pic>
      <p:pic>
        <p:nvPicPr>
          <p:cNvPr id="1309" name="Google Shape;1309;g118fea77057_0_1539"/>
          <p:cNvPicPr preferRelativeResize="0"/>
          <p:nvPr/>
        </p:nvPicPr>
        <p:blipFill rotWithShape="1">
          <a:blip r:embed="rId7">
            <a:alphaModFix/>
          </a:blip>
          <a:srcRect/>
          <a:stretch/>
        </p:blipFill>
        <p:spPr>
          <a:xfrm>
            <a:off x="1189800" y="3702960"/>
            <a:ext cx="4352760" cy="417240"/>
          </a:xfrm>
          <a:prstGeom prst="rect">
            <a:avLst/>
          </a:prstGeom>
          <a:noFill/>
          <a:ln>
            <a:noFill/>
          </a:ln>
        </p:spPr>
      </p:pic>
      <p:pic>
        <p:nvPicPr>
          <p:cNvPr id="1310" name="Google Shape;1310;g118fea77057_0_1539"/>
          <p:cNvPicPr preferRelativeResize="0"/>
          <p:nvPr/>
        </p:nvPicPr>
        <p:blipFill rotWithShape="1">
          <a:blip r:embed="rId8">
            <a:alphaModFix/>
          </a:blip>
          <a:srcRect/>
          <a:stretch/>
        </p:blipFill>
        <p:spPr>
          <a:xfrm>
            <a:off x="1189800" y="1676880"/>
            <a:ext cx="4352760" cy="11408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15"/>
        <p:cNvGrpSpPr/>
        <p:nvPr/>
      </p:nvGrpSpPr>
      <p:grpSpPr>
        <a:xfrm>
          <a:off x="0" y="0"/>
          <a:ext cx="0" cy="0"/>
          <a:chOff x="0" y="0"/>
          <a:chExt cx="0" cy="0"/>
        </a:xfrm>
      </p:grpSpPr>
      <p:sp>
        <p:nvSpPr>
          <p:cNvPr id="1316" name="Google Shape;1316;g118fea77057_0_1670"/>
          <p:cNvSpPr txBox="1">
            <a:spLocks noGrp="1"/>
          </p:cNvSpPr>
          <p:nvPr>
            <p:ph type="sldNum" idx="12"/>
          </p:nvPr>
        </p:nvSpPr>
        <p:spPr>
          <a:xfrm>
            <a:off x="11824339" y="6583680"/>
            <a:ext cx="3675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400" b="0" i="0" u="none" strike="noStrike" cap="none">
                <a:solidFill>
                  <a:srgbClr val="000000"/>
                </a:solidFill>
                <a:latin typeface="Arial"/>
                <a:ea typeface="Arial"/>
                <a:cs typeface="Arial"/>
                <a:sym typeface="Arial"/>
              </a:rPr>
              <a:t>14</a:t>
            </a:fld>
            <a:endParaRPr sz="1400" b="0" i="0" u="none" strike="noStrike" cap="none">
              <a:solidFill>
                <a:srgbClr val="000000"/>
              </a:solidFill>
              <a:latin typeface="Arial"/>
              <a:ea typeface="Arial"/>
              <a:cs typeface="Arial"/>
              <a:sym typeface="Arial"/>
            </a:endParaRPr>
          </a:p>
        </p:txBody>
      </p:sp>
      <p:sp>
        <p:nvSpPr>
          <p:cNvPr id="1317" name="Google Shape;1317;g118fea77057_0_1670"/>
          <p:cNvSpPr txBox="1">
            <a:spLocks noGrp="1"/>
          </p:cNvSpPr>
          <p:nvPr>
            <p:ph type="title"/>
          </p:nvPr>
        </p:nvSpPr>
        <p:spPr>
          <a:xfrm>
            <a:off x="311667" y="239763"/>
            <a:ext cx="9982500" cy="93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68FDF"/>
              </a:buClr>
              <a:buSzPts val="2800"/>
              <a:buFont typeface="Gill Sans"/>
              <a:buNone/>
            </a:pPr>
            <a:r>
              <a:rPr lang="en-US"/>
              <a:t>Hundreds of</a:t>
            </a:r>
            <a:r>
              <a:rPr lang="en-US" sz="2900">
                <a:latin typeface="Arial"/>
                <a:ea typeface="Arial"/>
                <a:cs typeface="Arial"/>
                <a:sym typeface="Arial"/>
              </a:rPr>
              <a:t> monitored projects, 1B lines of code</a:t>
            </a:r>
            <a:endParaRPr sz="2900">
              <a:latin typeface="Arial"/>
              <a:ea typeface="Arial"/>
              <a:cs typeface="Arial"/>
              <a:sym typeface="Arial"/>
            </a:endParaRPr>
          </a:p>
        </p:txBody>
      </p:sp>
      <p:pic>
        <p:nvPicPr>
          <p:cNvPr id="1318" name="Google Shape;1318;g118fea77057_0_1670"/>
          <p:cNvPicPr preferRelativeResize="0"/>
          <p:nvPr/>
        </p:nvPicPr>
        <p:blipFill rotWithShape="1">
          <a:blip r:embed="rId3">
            <a:alphaModFix/>
          </a:blip>
          <a:srcRect/>
          <a:stretch/>
        </p:blipFill>
        <p:spPr>
          <a:xfrm>
            <a:off x="4949214" y="3048816"/>
            <a:ext cx="671922" cy="537540"/>
          </a:xfrm>
          <a:prstGeom prst="rect">
            <a:avLst/>
          </a:prstGeom>
          <a:noFill/>
          <a:ln>
            <a:noFill/>
          </a:ln>
        </p:spPr>
      </p:pic>
      <p:pic>
        <p:nvPicPr>
          <p:cNvPr id="1319" name="Google Shape;1319;g118fea77057_0_1670"/>
          <p:cNvPicPr preferRelativeResize="0"/>
          <p:nvPr/>
        </p:nvPicPr>
        <p:blipFill rotWithShape="1">
          <a:blip r:embed="rId4">
            <a:alphaModFix/>
          </a:blip>
          <a:srcRect/>
          <a:stretch/>
        </p:blipFill>
        <p:spPr>
          <a:xfrm>
            <a:off x="2958010" y="4853102"/>
            <a:ext cx="604729" cy="537540"/>
          </a:xfrm>
          <a:prstGeom prst="rect">
            <a:avLst/>
          </a:prstGeom>
          <a:noFill/>
          <a:ln>
            <a:noFill/>
          </a:ln>
        </p:spPr>
      </p:pic>
      <p:pic>
        <p:nvPicPr>
          <p:cNvPr id="1320" name="Google Shape;1320;g118fea77057_0_1670"/>
          <p:cNvPicPr preferRelativeResize="0"/>
          <p:nvPr/>
        </p:nvPicPr>
        <p:blipFill rotWithShape="1">
          <a:blip r:embed="rId5">
            <a:alphaModFix/>
          </a:blip>
          <a:srcRect/>
          <a:stretch/>
        </p:blipFill>
        <p:spPr>
          <a:xfrm>
            <a:off x="1204240" y="1279793"/>
            <a:ext cx="537537" cy="537540"/>
          </a:xfrm>
          <a:prstGeom prst="rect">
            <a:avLst/>
          </a:prstGeom>
          <a:noFill/>
          <a:ln>
            <a:noFill/>
          </a:ln>
        </p:spPr>
      </p:pic>
      <p:pic>
        <p:nvPicPr>
          <p:cNvPr id="1321" name="Google Shape;1321;g118fea77057_0_1670"/>
          <p:cNvPicPr preferRelativeResize="0"/>
          <p:nvPr/>
        </p:nvPicPr>
        <p:blipFill rotWithShape="1">
          <a:blip r:embed="rId6">
            <a:alphaModFix/>
          </a:blip>
          <a:srcRect/>
          <a:stretch/>
        </p:blipFill>
        <p:spPr>
          <a:xfrm>
            <a:off x="2991606" y="1279793"/>
            <a:ext cx="537537" cy="537540"/>
          </a:xfrm>
          <a:prstGeom prst="rect">
            <a:avLst/>
          </a:prstGeom>
          <a:noFill/>
          <a:ln>
            <a:noFill/>
          </a:ln>
        </p:spPr>
      </p:pic>
      <p:pic>
        <p:nvPicPr>
          <p:cNvPr id="1322" name="Google Shape;1322;g118fea77057_0_1670"/>
          <p:cNvPicPr preferRelativeResize="0"/>
          <p:nvPr/>
        </p:nvPicPr>
        <p:blipFill rotWithShape="1">
          <a:blip r:embed="rId7">
            <a:alphaModFix/>
          </a:blip>
          <a:srcRect/>
          <a:stretch/>
        </p:blipFill>
        <p:spPr>
          <a:xfrm>
            <a:off x="1137048" y="3048816"/>
            <a:ext cx="671922" cy="537540"/>
          </a:xfrm>
          <a:prstGeom prst="rect">
            <a:avLst/>
          </a:prstGeom>
          <a:noFill/>
          <a:ln>
            <a:noFill/>
          </a:ln>
        </p:spPr>
      </p:pic>
      <p:pic>
        <p:nvPicPr>
          <p:cNvPr id="1323" name="Google Shape;1323;g118fea77057_0_1670"/>
          <p:cNvPicPr preferRelativeResize="0"/>
          <p:nvPr/>
        </p:nvPicPr>
        <p:blipFill rotWithShape="1">
          <a:blip r:embed="rId8">
            <a:alphaModFix/>
          </a:blip>
          <a:srcRect/>
          <a:stretch/>
        </p:blipFill>
        <p:spPr>
          <a:xfrm>
            <a:off x="8711552" y="1279793"/>
            <a:ext cx="604729" cy="537540"/>
          </a:xfrm>
          <a:prstGeom prst="rect">
            <a:avLst/>
          </a:prstGeom>
          <a:noFill/>
          <a:ln>
            <a:noFill/>
          </a:ln>
        </p:spPr>
      </p:pic>
      <p:pic>
        <p:nvPicPr>
          <p:cNvPr id="1324" name="Google Shape;1324;g118fea77057_0_1670"/>
          <p:cNvPicPr preferRelativeResize="0"/>
          <p:nvPr/>
        </p:nvPicPr>
        <p:blipFill rotWithShape="1">
          <a:blip r:embed="rId9">
            <a:alphaModFix/>
          </a:blip>
          <a:srcRect/>
          <a:stretch/>
        </p:blipFill>
        <p:spPr>
          <a:xfrm>
            <a:off x="8677956" y="3048816"/>
            <a:ext cx="671922" cy="537540"/>
          </a:xfrm>
          <a:prstGeom prst="rect">
            <a:avLst/>
          </a:prstGeom>
          <a:noFill/>
          <a:ln>
            <a:noFill/>
          </a:ln>
        </p:spPr>
      </p:pic>
      <p:pic>
        <p:nvPicPr>
          <p:cNvPr id="1325" name="Google Shape;1325;g118fea77057_0_1670"/>
          <p:cNvPicPr preferRelativeResize="0"/>
          <p:nvPr/>
        </p:nvPicPr>
        <p:blipFill rotWithShape="1">
          <a:blip r:embed="rId10">
            <a:alphaModFix/>
          </a:blip>
          <a:srcRect/>
          <a:stretch/>
        </p:blipFill>
        <p:spPr>
          <a:xfrm>
            <a:off x="10452698" y="3048816"/>
            <a:ext cx="604729" cy="537540"/>
          </a:xfrm>
          <a:prstGeom prst="rect">
            <a:avLst/>
          </a:prstGeom>
          <a:noFill/>
          <a:ln>
            <a:noFill/>
          </a:ln>
        </p:spPr>
      </p:pic>
      <p:pic>
        <p:nvPicPr>
          <p:cNvPr id="1326" name="Google Shape;1326;g118fea77057_0_1670"/>
          <p:cNvPicPr preferRelativeResize="0"/>
          <p:nvPr/>
        </p:nvPicPr>
        <p:blipFill rotWithShape="1">
          <a:blip r:embed="rId11">
            <a:alphaModFix/>
          </a:blip>
          <a:srcRect/>
          <a:stretch/>
        </p:blipFill>
        <p:spPr>
          <a:xfrm>
            <a:off x="1204240" y="4853102"/>
            <a:ext cx="537537" cy="537540"/>
          </a:xfrm>
          <a:prstGeom prst="rect">
            <a:avLst/>
          </a:prstGeom>
          <a:noFill/>
          <a:ln>
            <a:noFill/>
          </a:ln>
        </p:spPr>
      </p:pic>
      <p:pic>
        <p:nvPicPr>
          <p:cNvPr id="1327" name="Google Shape;1327;g118fea77057_0_1670"/>
          <p:cNvPicPr preferRelativeResize="0"/>
          <p:nvPr/>
        </p:nvPicPr>
        <p:blipFill rotWithShape="1">
          <a:blip r:embed="rId12">
            <a:alphaModFix/>
          </a:blip>
          <a:srcRect/>
          <a:stretch/>
        </p:blipFill>
        <p:spPr>
          <a:xfrm>
            <a:off x="6922027" y="3048816"/>
            <a:ext cx="537537" cy="537540"/>
          </a:xfrm>
          <a:prstGeom prst="rect">
            <a:avLst/>
          </a:prstGeom>
          <a:noFill/>
          <a:ln>
            <a:noFill/>
          </a:ln>
        </p:spPr>
      </p:pic>
      <p:pic>
        <p:nvPicPr>
          <p:cNvPr id="1328" name="Google Shape;1328;g118fea77057_0_1670"/>
          <p:cNvPicPr preferRelativeResize="0"/>
          <p:nvPr/>
        </p:nvPicPr>
        <p:blipFill rotWithShape="1">
          <a:blip r:embed="rId13">
            <a:alphaModFix/>
          </a:blip>
          <a:srcRect/>
          <a:stretch/>
        </p:blipFill>
        <p:spPr>
          <a:xfrm>
            <a:off x="10486294" y="1279793"/>
            <a:ext cx="537537" cy="537540"/>
          </a:xfrm>
          <a:prstGeom prst="rect">
            <a:avLst/>
          </a:prstGeom>
          <a:noFill/>
          <a:ln>
            <a:noFill/>
          </a:ln>
        </p:spPr>
      </p:pic>
      <p:pic>
        <p:nvPicPr>
          <p:cNvPr id="1329" name="Google Shape;1329;g118fea77057_0_1670"/>
          <p:cNvPicPr preferRelativeResize="0"/>
          <p:nvPr/>
        </p:nvPicPr>
        <p:blipFill rotWithShape="1">
          <a:blip r:embed="rId14">
            <a:alphaModFix/>
          </a:blip>
          <a:srcRect/>
          <a:stretch/>
        </p:blipFill>
        <p:spPr>
          <a:xfrm>
            <a:off x="3025200" y="3048816"/>
            <a:ext cx="470350" cy="537545"/>
          </a:xfrm>
          <a:prstGeom prst="rect">
            <a:avLst/>
          </a:prstGeom>
          <a:noFill/>
          <a:ln>
            <a:noFill/>
          </a:ln>
        </p:spPr>
      </p:pic>
      <p:sp>
        <p:nvSpPr>
          <p:cNvPr id="1330" name="Google Shape;1330;g118fea77057_0_1670"/>
          <p:cNvSpPr txBox="1"/>
          <p:nvPr/>
        </p:nvSpPr>
        <p:spPr>
          <a:xfrm>
            <a:off x="700358" y="18551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24.4M</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Lines of Code Added Weekly</a:t>
            </a:r>
            <a:endParaRPr sz="1600" b="0" i="0" u="none" strike="noStrike" cap="none">
              <a:solidFill>
                <a:srgbClr val="168FDF"/>
              </a:solidFill>
              <a:latin typeface="Arial"/>
              <a:ea typeface="Arial"/>
              <a:cs typeface="Arial"/>
              <a:sym typeface="Arial"/>
            </a:endParaRPr>
          </a:p>
        </p:txBody>
      </p:sp>
      <p:sp>
        <p:nvSpPr>
          <p:cNvPr id="1331" name="Google Shape;1331;g118fea77057_0_1670"/>
          <p:cNvSpPr txBox="1"/>
          <p:nvPr/>
        </p:nvSpPr>
        <p:spPr>
          <a:xfrm>
            <a:off x="2365325" y="1855113"/>
            <a:ext cx="17901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14.4M</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Lines of Code Removed Weekly</a:t>
            </a:r>
            <a:endParaRPr sz="1600" b="0" i="0" u="none" strike="noStrike" cap="none">
              <a:solidFill>
                <a:srgbClr val="168FDF"/>
              </a:solidFill>
              <a:latin typeface="Arial"/>
              <a:ea typeface="Arial"/>
              <a:cs typeface="Arial"/>
              <a:sym typeface="Arial"/>
            </a:endParaRPr>
          </a:p>
        </p:txBody>
      </p:sp>
      <p:sp>
        <p:nvSpPr>
          <p:cNvPr id="1332" name="Google Shape;1332;g118fea77057_0_1670"/>
          <p:cNvSpPr txBox="1"/>
          <p:nvPr/>
        </p:nvSpPr>
        <p:spPr>
          <a:xfrm>
            <a:off x="4512525" y="18551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722,330</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Technical</a:t>
            </a:r>
            <a:br>
              <a:rPr lang="en-US" sz="1600" b="0" i="0" u="none" strike="noStrike" cap="none">
                <a:solidFill>
                  <a:srgbClr val="168FDF"/>
                </a:solidFill>
                <a:latin typeface="Arial"/>
                <a:ea typeface="Arial"/>
                <a:cs typeface="Arial"/>
                <a:sym typeface="Arial"/>
              </a:rPr>
            </a:br>
            <a:r>
              <a:rPr lang="en-US" sz="1600" b="0" i="0" u="none" strike="noStrike" cap="none">
                <a:solidFill>
                  <a:srgbClr val="168FDF"/>
                </a:solidFill>
                <a:latin typeface="Arial"/>
                <a:ea typeface="Arial"/>
                <a:cs typeface="Arial"/>
                <a:sym typeface="Arial"/>
              </a:rPr>
              <a:t>Contributors</a:t>
            </a:r>
            <a:endParaRPr sz="1600" b="0" i="0" u="none" strike="noStrike" cap="none">
              <a:solidFill>
                <a:srgbClr val="168FDF"/>
              </a:solidFill>
              <a:latin typeface="Arial"/>
              <a:ea typeface="Arial"/>
              <a:cs typeface="Arial"/>
              <a:sym typeface="Arial"/>
            </a:endParaRPr>
          </a:p>
        </p:txBody>
      </p:sp>
      <p:sp>
        <p:nvSpPr>
          <p:cNvPr id="1333" name="Google Shape;1333;g118fea77057_0_1670"/>
          <p:cNvSpPr txBox="1"/>
          <p:nvPr/>
        </p:nvSpPr>
        <p:spPr>
          <a:xfrm>
            <a:off x="8241267" y="18551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12,925</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Contributing</a:t>
            </a:r>
            <a:endParaRPr sz="1600" b="0"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Companies</a:t>
            </a:r>
            <a:endParaRPr sz="1600" b="0" i="0" u="none" strike="noStrike" cap="none">
              <a:solidFill>
                <a:srgbClr val="168FDF"/>
              </a:solidFill>
              <a:latin typeface="Arial"/>
              <a:ea typeface="Arial"/>
              <a:cs typeface="Arial"/>
              <a:sym typeface="Arial"/>
            </a:endParaRPr>
          </a:p>
        </p:txBody>
      </p:sp>
      <p:sp>
        <p:nvSpPr>
          <p:cNvPr id="1334" name="Google Shape;1334;g118fea77057_0_1670"/>
          <p:cNvSpPr txBox="1"/>
          <p:nvPr/>
        </p:nvSpPr>
        <p:spPr>
          <a:xfrm>
            <a:off x="9982413" y="18551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12,899</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Repositories</a:t>
            </a:r>
            <a:endParaRPr sz="1600" b="0" i="0" u="none" strike="noStrike" cap="none">
              <a:solidFill>
                <a:srgbClr val="168FDF"/>
              </a:solidFill>
              <a:latin typeface="Arial"/>
              <a:ea typeface="Arial"/>
              <a:cs typeface="Arial"/>
              <a:sym typeface="Arial"/>
            </a:endParaRPr>
          </a:p>
        </p:txBody>
      </p:sp>
      <p:sp>
        <p:nvSpPr>
          <p:cNvPr id="1335" name="Google Shape;1335;g118fea77057_0_1670"/>
          <p:cNvSpPr txBox="1"/>
          <p:nvPr/>
        </p:nvSpPr>
        <p:spPr>
          <a:xfrm>
            <a:off x="700358" y="36406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12.2M</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Commits</a:t>
            </a:r>
            <a:endParaRPr sz="1600" b="0" i="0" u="none" strike="noStrike" cap="none">
              <a:solidFill>
                <a:srgbClr val="168FDF"/>
              </a:solidFill>
              <a:latin typeface="Arial"/>
              <a:ea typeface="Arial"/>
              <a:cs typeface="Arial"/>
              <a:sym typeface="Arial"/>
            </a:endParaRPr>
          </a:p>
        </p:txBody>
      </p:sp>
      <p:sp>
        <p:nvSpPr>
          <p:cNvPr id="1336" name="Google Shape;1336;g118fea77057_0_1670"/>
          <p:cNvSpPr txBox="1"/>
          <p:nvPr/>
        </p:nvSpPr>
        <p:spPr>
          <a:xfrm>
            <a:off x="2487725" y="36406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1.4M</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Pull Requests</a:t>
            </a:r>
            <a:endParaRPr sz="1600" b="0" i="0" u="none" strike="noStrike" cap="none">
              <a:solidFill>
                <a:srgbClr val="168FDF"/>
              </a:solidFill>
              <a:latin typeface="Arial"/>
              <a:ea typeface="Arial"/>
              <a:cs typeface="Arial"/>
              <a:sym typeface="Arial"/>
            </a:endParaRPr>
          </a:p>
        </p:txBody>
      </p:sp>
      <p:sp>
        <p:nvSpPr>
          <p:cNvPr id="1337" name="Google Shape;1337;g118fea77057_0_1670"/>
          <p:cNvSpPr txBox="1"/>
          <p:nvPr/>
        </p:nvSpPr>
        <p:spPr>
          <a:xfrm>
            <a:off x="4390125" y="3640613"/>
            <a:ext cx="17901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2.1M</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Builds Monitored</a:t>
            </a:r>
            <a:endParaRPr sz="1600" b="0" i="0" u="none" strike="noStrike" cap="none">
              <a:solidFill>
                <a:srgbClr val="168FDF"/>
              </a:solidFill>
              <a:latin typeface="Arial"/>
              <a:ea typeface="Arial"/>
              <a:cs typeface="Arial"/>
              <a:sym typeface="Arial"/>
            </a:endParaRPr>
          </a:p>
        </p:txBody>
      </p:sp>
      <p:sp>
        <p:nvSpPr>
          <p:cNvPr id="1338" name="Google Shape;1338;g118fea77057_0_1670"/>
          <p:cNvSpPr txBox="1"/>
          <p:nvPr/>
        </p:nvSpPr>
        <p:spPr>
          <a:xfrm>
            <a:off x="6418145" y="36406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933,150</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Logged Issues</a:t>
            </a:r>
            <a:endParaRPr sz="1600" b="0" i="0" u="none" strike="noStrike" cap="none">
              <a:solidFill>
                <a:srgbClr val="168FDF"/>
              </a:solidFill>
              <a:latin typeface="Arial"/>
              <a:ea typeface="Arial"/>
              <a:cs typeface="Arial"/>
              <a:sym typeface="Arial"/>
            </a:endParaRPr>
          </a:p>
        </p:txBody>
      </p:sp>
      <p:sp>
        <p:nvSpPr>
          <p:cNvPr id="1339" name="Google Shape;1339;g118fea77057_0_1670"/>
          <p:cNvSpPr txBox="1"/>
          <p:nvPr/>
        </p:nvSpPr>
        <p:spPr>
          <a:xfrm>
            <a:off x="8241267" y="36406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11.2B</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Container</a:t>
            </a:r>
            <a:br>
              <a:rPr lang="en-US" sz="1600" b="0" i="0" u="none" strike="noStrike" cap="none">
                <a:solidFill>
                  <a:srgbClr val="168FDF"/>
                </a:solidFill>
                <a:latin typeface="Arial"/>
                <a:ea typeface="Arial"/>
                <a:cs typeface="Arial"/>
                <a:sym typeface="Arial"/>
              </a:rPr>
            </a:br>
            <a:r>
              <a:rPr lang="en-US" sz="1600" b="0" i="0" u="none" strike="noStrike" cap="none">
                <a:solidFill>
                  <a:srgbClr val="168FDF"/>
                </a:solidFill>
                <a:latin typeface="Arial"/>
                <a:ea typeface="Arial"/>
                <a:cs typeface="Arial"/>
                <a:sym typeface="Arial"/>
              </a:rPr>
              <a:t>Downloads</a:t>
            </a:r>
            <a:endParaRPr sz="1600" b="0" i="0" u="none" strike="noStrike" cap="none">
              <a:solidFill>
                <a:srgbClr val="168FDF"/>
              </a:solidFill>
              <a:latin typeface="Arial"/>
              <a:ea typeface="Arial"/>
              <a:cs typeface="Arial"/>
              <a:sym typeface="Arial"/>
            </a:endParaRPr>
          </a:p>
        </p:txBody>
      </p:sp>
      <p:sp>
        <p:nvSpPr>
          <p:cNvPr id="1340" name="Google Shape;1340;g118fea77057_0_1670"/>
          <p:cNvSpPr txBox="1"/>
          <p:nvPr/>
        </p:nvSpPr>
        <p:spPr>
          <a:xfrm>
            <a:off x="2487725" y="543456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5.1M</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Chat Messages</a:t>
            </a:r>
            <a:endParaRPr sz="1600" b="0" i="0" u="none" strike="noStrike" cap="none">
              <a:solidFill>
                <a:srgbClr val="168FDF"/>
              </a:solidFill>
              <a:latin typeface="Arial"/>
              <a:ea typeface="Arial"/>
              <a:cs typeface="Arial"/>
              <a:sym typeface="Arial"/>
            </a:endParaRPr>
          </a:p>
        </p:txBody>
      </p:sp>
      <p:sp>
        <p:nvSpPr>
          <p:cNvPr id="1341" name="Google Shape;1341;g118fea77057_0_1670"/>
          <p:cNvSpPr txBox="1"/>
          <p:nvPr/>
        </p:nvSpPr>
        <p:spPr>
          <a:xfrm>
            <a:off x="700358" y="543456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4.4M</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Email Messages</a:t>
            </a:r>
            <a:endParaRPr sz="1600" b="0" i="0" u="none" strike="noStrike" cap="none">
              <a:solidFill>
                <a:srgbClr val="168FDF"/>
              </a:solidFill>
              <a:latin typeface="Arial"/>
              <a:ea typeface="Arial"/>
              <a:cs typeface="Arial"/>
              <a:sym typeface="Arial"/>
            </a:endParaRPr>
          </a:p>
        </p:txBody>
      </p:sp>
      <p:sp>
        <p:nvSpPr>
          <p:cNvPr id="1342" name="Google Shape;1342;g118fea77057_0_1670"/>
          <p:cNvSpPr txBox="1"/>
          <p:nvPr/>
        </p:nvSpPr>
        <p:spPr>
          <a:xfrm>
            <a:off x="9982413" y="36406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236,499</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Vulnerabilities</a:t>
            </a:r>
            <a:br>
              <a:rPr lang="en-US" sz="1600" b="0" i="0" u="none" strike="noStrike" cap="none">
                <a:solidFill>
                  <a:srgbClr val="168FDF"/>
                </a:solidFill>
                <a:latin typeface="Arial"/>
                <a:ea typeface="Arial"/>
                <a:cs typeface="Arial"/>
                <a:sym typeface="Arial"/>
              </a:rPr>
            </a:br>
            <a:r>
              <a:rPr lang="en-US" sz="1600" b="0" i="0" u="none" strike="noStrike" cap="none">
                <a:solidFill>
                  <a:srgbClr val="168FDF"/>
                </a:solidFill>
                <a:latin typeface="Arial"/>
                <a:ea typeface="Arial"/>
                <a:cs typeface="Arial"/>
                <a:sym typeface="Arial"/>
              </a:rPr>
              <a:t>Detected</a:t>
            </a:r>
            <a:endParaRPr sz="1600" b="0" i="0" u="none" strike="noStrike" cap="none">
              <a:solidFill>
                <a:srgbClr val="168FDF"/>
              </a:solidFill>
              <a:latin typeface="Arial"/>
              <a:ea typeface="Arial"/>
              <a:cs typeface="Arial"/>
              <a:sym typeface="Arial"/>
            </a:endParaRPr>
          </a:p>
        </p:txBody>
      </p:sp>
      <p:sp>
        <p:nvSpPr>
          <p:cNvPr id="1343" name="Google Shape;1343;g118fea77057_0_1670"/>
          <p:cNvSpPr txBox="1"/>
          <p:nvPr/>
        </p:nvSpPr>
        <p:spPr>
          <a:xfrm>
            <a:off x="4437975" y="5434563"/>
            <a:ext cx="16944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32,517</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CLA</a:t>
            </a:r>
            <a:br>
              <a:rPr lang="en-US" sz="1600" b="0" i="0" u="none" strike="noStrike" cap="none">
                <a:solidFill>
                  <a:srgbClr val="168FDF"/>
                </a:solidFill>
                <a:latin typeface="Arial"/>
                <a:ea typeface="Arial"/>
                <a:cs typeface="Arial"/>
                <a:sym typeface="Arial"/>
              </a:rPr>
            </a:br>
            <a:r>
              <a:rPr lang="en-US" sz="1600" b="0" i="0" u="none" strike="noStrike" cap="none">
                <a:solidFill>
                  <a:srgbClr val="168FDF"/>
                </a:solidFill>
                <a:latin typeface="Arial"/>
                <a:ea typeface="Arial"/>
                <a:cs typeface="Arial"/>
                <a:sym typeface="Arial"/>
              </a:rPr>
              <a:t>Contributors</a:t>
            </a:r>
            <a:endParaRPr sz="1600" b="0" i="0" u="none" strike="noStrike" cap="none">
              <a:solidFill>
                <a:srgbClr val="168FDF"/>
              </a:solidFill>
              <a:latin typeface="Arial"/>
              <a:ea typeface="Arial"/>
              <a:cs typeface="Arial"/>
              <a:sym typeface="Arial"/>
            </a:endParaRPr>
          </a:p>
        </p:txBody>
      </p:sp>
      <p:sp>
        <p:nvSpPr>
          <p:cNvPr id="1344" name="Google Shape;1344;g118fea77057_0_1670"/>
          <p:cNvSpPr txBox="1"/>
          <p:nvPr/>
        </p:nvSpPr>
        <p:spPr>
          <a:xfrm>
            <a:off x="9907863" y="5434563"/>
            <a:ext cx="16944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28,028</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Community</a:t>
            </a:r>
            <a:br>
              <a:rPr lang="en-US" sz="1600" b="0" i="0" u="none" strike="noStrike" cap="none">
                <a:solidFill>
                  <a:srgbClr val="168FDF"/>
                </a:solidFill>
                <a:latin typeface="Arial"/>
                <a:ea typeface="Arial"/>
                <a:cs typeface="Arial"/>
                <a:sym typeface="Arial"/>
              </a:rPr>
            </a:br>
            <a:r>
              <a:rPr lang="en-US" sz="1600" b="0" i="0" u="none" strike="noStrike" cap="none">
                <a:solidFill>
                  <a:srgbClr val="168FDF"/>
                </a:solidFill>
                <a:latin typeface="Arial"/>
                <a:ea typeface="Arial"/>
                <a:cs typeface="Arial"/>
                <a:sym typeface="Arial"/>
              </a:rPr>
              <a:t>Meetings</a:t>
            </a:r>
            <a:endParaRPr sz="1600" b="0" i="0" u="none" strike="noStrike" cap="none">
              <a:solidFill>
                <a:srgbClr val="168FDF"/>
              </a:solidFill>
              <a:latin typeface="Arial"/>
              <a:ea typeface="Arial"/>
              <a:cs typeface="Arial"/>
              <a:sym typeface="Arial"/>
            </a:endParaRPr>
          </a:p>
        </p:txBody>
      </p:sp>
      <p:pic>
        <p:nvPicPr>
          <p:cNvPr id="1345" name="Google Shape;1345;g118fea77057_0_1670"/>
          <p:cNvPicPr preferRelativeResize="0"/>
          <p:nvPr/>
        </p:nvPicPr>
        <p:blipFill rotWithShape="1">
          <a:blip r:embed="rId15">
            <a:alphaModFix/>
          </a:blip>
          <a:srcRect/>
          <a:stretch/>
        </p:blipFill>
        <p:spPr>
          <a:xfrm>
            <a:off x="5083592" y="4853097"/>
            <a:ext cx="403166" cy="537550"/>
          </a:xfrm>
          <a:prstGeom prst="rect">
            <a:avLst/>
          </a:prstGeom>
          <a:noFill/>
          <a:ln>
            <a:noFill/>
          </a:ln>
        </p:spPr>
      </p:pic>
      <p:pic>
        <p:nvPicPr>
          <p:cNvPr id="1346" name="Google Shape;1346;g118fea77057_0_1670"/>
          <p:cNvPicPr preferRelativeResize="0"/>
          <p:nvPr/>
        </p:nvPicPr>
        <p:blipFill rotWithShape="1">
          <a:blip r:embed="rId16">
            <a:alphaModFix/>
          </a:blip>
          <a:srcRect/>
          <a:stretch/>
        </p:blipFill>
        <p:spPr>
          <a:xfrm>
            <a:off x="10419091" y="4853097"/>
            <a:ext cx="671944" cy="537550"/>
          </a:xfrm>
          <a:prstGeom prst="rect">
            <a:avLst/>
          </a:prstGeom>
          <a:noFill/>
          <a:ln>
            <a:noFill/>
          </a:ln>
        </p:spPr>
      </p:pic>
      <p:sp>
        <p:nvSpPr>
          <p:cNvPr id="1347" name="Google Shape;1347;g118fea77057_0_1670"/>
          <p:cNvSpPr txBox="1"/>
          <p:nvPr/>
        </p:nvSpPr>
        <p:spPr>
          <a:xfrm>
            <a:off x="6327095" y="5434575"/>
            <a:ext cx="17274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82,939</a:t>
            </a:r>
            <a:endParaRPr sz="1600" b="0"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Event Attendees </a:t>
            </a:r>
            <a:endParaRPr sz="1600" b="0"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(12 months)</a:t>
            </a:r>
            <a:endParaRPr sz="1600" b="0" i="0" u="none" strike="noStrike" cap="none">
              <a:solidFill>
                <a:srgbClr val="168FDF"/>
              </a:solidFill>
              <a:latin typeface="Arial"/>
              <a:ea typeface="Arial"/>
              <a:cs typeface="Arial"/>
              <a:sym typeface="Arial"/>
            </a:endParaRPr>
          </a:p>
        </p:txBody>
      </p:sp>
      <p:sp>
        <p:nvSpPr>
          <p:cNvPr id="1348" name="Google Shape;1348;g118fea77057_0_1670"/>
          <p:cNvSpPr txBox="1"/>
          <p:nvPr/>
        </p:nvSpPr>
        <p:spPr>
          <a:xfrm>
            <a:off x="6418145" y="185511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118,556</a:t>
            </a:r>
            <a:endParaRPr sz="25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Ecosystem</a:t>
            </a:r>
            <a:endParaRPr sz="1600" b="0"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Contributors</a:t>
            </a:r>
            <a:endParaRPr sz="1600" b="0" i="0" u="none" strike="noStrike" cap="none">
              <a:solidFill>
                <a:srgbClr val="168FDF"/>
              </a:solidFill>
              <a:latin typeface="Arial"/>
              <a:ea typeface="Arial"/>
              <a:cs typeface="Arial"/>
              <a:sym typeface="Arial"/>
            </a:endParaRPr>
          </a:p>
        </p:txBody>
      </p:sp>
      <p:sp>
        <p:nvSpPr>
          <p:cNvPr id="1349" name="Google Shape;1349;g118fea77057_0_1670"/>
          <p:cNvSpPr txBox="1"/>
          <p:nvPr/>
        </p:nvSpPr>
        <p:spPr>
          <a:xfrm>
            <a:off x="8241267" y="5434563"/>
            <a:ext cx="1545300" cy="452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2500"/>
              <a:buFont typeface="Arial"/>
              <a:buNone/>
            </a:pPr>
            <a:r>
              <a:rPr lang="en-US" sz="2500" b="1" i="0" u="none" strike="noStrike" cap="none">
                <a:solidFill>
                  <a:srgbClr val="168FDF"/>
                </a:solidFill>
                <a:latin typeface="Arial"/>
                <a:ea typeface="Arial"/>
                <a:cs typeface="Arial"/>
                <a:sym typeface="Arial"/>
              </a:rPr>
              <a:t>1100+</a:t>
            </a:r>
            <a:endParaRPr sz="1600" b="0"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168FDF"/>
                </a:solidFill>
                <a:latin typeface="Arial"/>
                <a:ea typeface="Arial"/>
                <a:cs typeface="Arial"/>
                <a:sym typeface="Arial"/>
              </a:rPr>
              <a:t>Project Domains</a:t>
            </a:r>
            <a:endParaRPr sz="1600" b="0"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endParaRPr sz="1600" b="0" i="0" u="none" strike="noStrike" cap="none">
              <a:solidFill>
                <a:srgbClr val="168FDF"/>
              </a:solidFill>
              <a:latin typeface="Arial"/>
              <a:ea typeface="Arial"/>
              <a:cs typeface="Arial"/>
              <a:sym typeface="Arial"/>
            </a:endParaRPr>
          </a:p>
        </p:txBody>
      </p:sp>
      <p:pic>
        <p:nvPicPr>
          <p:cNvPr id="1350" name="Google Shape;1350;g118fea77057_0_1670"/>
          <p:cNvPicPr preferRelativeResize="0"/>
          <p:nvPr/>
        </p:nvPicPr>
        <p:blipFill rotWithShape="1">
          <a:blip r:embed="rId17">
            <a:alphaModFix/>
          </a:blip>
          <a:srcRect/>
          <a:stretch/>
        </p:blipFill>
        <p:spPr>
          <a:xfrm>
            <a:off x="6888433" y="1246188"/>
            <a:ext cx="604724" cy="604749"/>
          </a:xfrm>
          <a:prstGeom prst="rect">
            <a:avLst/>
          </a:prstGeom>
          <a:noFill/>
          <a:ln>
            <a:noFill/>
          </a:ln>
        </p:spPr>
      </p:pic>
      <p:pic>
        <p:nvPicPr>
          <p:cNvPr id="1351" name="Google Shape;1351;g118fea77057_0_1670"/>
          <p:cNvPicPr preferRelativeResize="0"/>
          <p:nvPr/>
        </p:nvPicPr>
        <p:blipFill rotWithShape="1">
          <a:blip r:embed="rId18">
            <a:alphaModFix/>
          </a:blip>
          <a:srcRect/>
          <a:stretch/>
        </p:blipFill>
        <p:spPr>
          <a:xfrm>
            <a:off x="4960063" y="1223450"/>
            <a:ext cx="650225" cy="650225"/>
          </a:xfrm>
          <a:prstGeom prst="rect">
            <a:avLst/>
          </a:prstGeom>
          <a:noFill/>
          <a:ln>
            <a:noFill/>
          </a:ln>
        </p:spPr>
      </p:pic>
      <p:pic>
        <p:nvPicPr>
          <p:cNvPr id="1352" name="Google Shape;1352;g118fea77057_0_1670"/>
          <p:cNvPicPr preferRelativeResize="0"/>
          <p:nvPr/>
        </p:nvPicPr>
        <p:blipFill rotWithShape="1">
          <a:blip r:embed="rId19">
            <a:alphaModFix/>
          </a:blip>
          <a:srcRect/>
          <a:stretch/>
        </p:blipFill>
        <p:spPr>
          <a:xfrm>
            <a:off x="6911695" y="4842772"/>
            <a:ext cx="558200" cy="558200"/>
          </a:xfrm>
          <a:prstGeom prst="rect">
            <a:avLst/>
          </a:prstGeom>
          <a:noFill/>
          <a:ln>
            <a:noFill/>
          </a:ln>
        </p:spPr>
      </p:pic>
      <p:pic>
        <p:nvPicPr>
          <p:cNvPr id="1353" name="Google Shape;1353;g118fea77057_0_1670"/>
          <p:cNvPicPr preferRelativeResize="0"/>
          <p:nvPr/>
        </p:nvPicPr>
        <p:blipFill rotWithShape="1">
          <a:blip r:embed="rId20">
            <a:alphaModFix/>
          </a:blip>
          <a:srcRect/>
          <a:stretch/>
        </p:blipFill>
        <p:spPr>
          <a:xfrm>
            <a:off x="8745142" y="4897025"/>
            <a:ext cx="537550" cy="537550"/>
          </a:xfrm>
          <a:prstGeom prst="rect">
            <a:avLst/>
          </a:prstGeom>
          <a:noFill/>
          <a:ln>
            <a:noFill/>
          </a:ln>
        </p:spPr>
      </p:pic>
      <p:pic>
        <p:nvPicPr>
          <p:cNvPr id="1354" name="Google Shape;1354;g118fea77057_0_1670"/>
          <p:cNvPicPr preferRelativeResize="0"/>
          <p:nvPr/>
        </p:nvPicPr>
        <p:blipFill rotWithShape="1">
          <a:blip r:embed="rId21">
            <a:alphaModFix/>
          </a:blip>
          <a:srcRect/>
          <a:stretch/>
        </p:blipFill>
        <p:spPr>
          <a:xfrm>
            <a:off x="10409033" y="452780"/>
            <a:ext cx="1536735" cy="5063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8"/>
        <p:cNvGrpSpPr/>
        <p:nvPr/>
      </p:nvGrpSpPr>
      <p:grpSpPr>
        <a:xfrm>
          <a:off x="0" y="0"/>
          <a:ext cx="0" cy="0"/>
          <a:chOff x="0" y="0"/>
          <a:chExt cx="0" cy="0"/>
        </a:xfrm>
      </p:grpSpPr>
      <p:sp>
        <p:nvSpPr>
          <p:cNvPr id="1359" name="Google Shape;1359;g118fea77057_0_1557"/>
          <p:cNvSpPr txBox="1">
            <a:spLocks noGrp="1"/>
          </p:cNvSpPr>
          <p:nvPr>
            <p:ph type="title"/>
          </p:nvPr>
        </p:nvSpPr>
        <p:spPr>
          <a:xfrm>
            <a:off x="616950" y="251600"/>
            <a:ext cx="10906800" cy="9858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68FDF"/>
              </a:buClr>
              <a:buSzPts val="3200"/>
              <a:buFont typeface="Gill Sans"/>
              <a:buNone/>
            </a:pPr>
            <a:r>
              <a:rPr lang="en-US" sz="2800"/>
              <a:t>Open Source is on an exponential growth curve, developers use it as a universal building block for  production systems</a:t>
            </a:r>
            <a:endParaRPr sz="2800"/>
          </a:p>
        </p:txBody>
      </p:sp>
      <p:pic>
        <p:nvPicPr>
          <p:cNvPr id="1360" name="Google Shape;1360;g118fea77057_0_1557"/>
          <p:cNvPicPr preferRelativeResize="0"/>
          <p:nvPr/>
        </p:nvPicPr>
        <p:blipFill rotWithShape="1">
          <a:blip r:embed="rId3">
            <a:alphaModFix/>
          </a:blip>
          <a:srcRect/>
          <a:stretch/>
        </p:blipFill>
        <p:spPr>
          <a:xfrm>
            <a:off x="1271182" y="1126389"/>
            <a:ext cx="9641151" cy="50988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5"/>
        <p:cNvGrpSpPr/>
        <p:nvPr/>
      </p:nvGrpSpPr>
      <p:grpSpPr>
        <a:xfrm>
          <a:off x="0" y="0"/>
          <a:ext cx="0" cy="0"/>
          <a:chOff x="0" y="0"/>
          <a:chExt cx="0" cy="0"/>
        </a:xfrm>
      </p:grpSpPr>
      <p:sp>
        <p:nvSpPr>
          <p:cNvPr id="1366" name="Google Shape;1366;g118fea77057_0_1562"/>
          <p:cNvSpPr/>
          <p:nvPr/>
        </p:nvSpPr>
        <p:spPr>
          <a:xfrm>
            <a:off x="745800" y="1355925"/>
            <a:ext cx="10989000" cy="42171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7" name="Google Shape;1367;g118fea77057_0_1562"/>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168FDF"/>
              </a:buClr>
              <a:buSzPts val="3200"/>
              <a:buFont typeface="Gill Sans"/>
              <a:buNone/>
            </a:pPr>
            <a:r>
              <a:rPr lang="en-US"/>
              <a:t>There are millions of open source projects and growing.  But not all projects are the same</a:t>
            </a:r>
            <a:endParaRPr/>
          </a:p>
          <a:p>
            <a:pPr marL="0" lvl="0" indent="0" algn="l" rtl="0">
              <a:lnSpc>
                <a:spcPct val="90000"/>
              </a:lnSpc>
              <a:spcBef>
                <a:spcPts val="0"/>
              </a:spcBef>
              <a:spcAft>
                <a:spcPts val="0"/>
              </a:spcAft>
              <a:buSzPts val="3600"/>
              <a:buNone/>
            </a:pPr>
            <a:endParaRPr>
              <a:solidFill>
                <a:srgbClr val="168FDF"/>
              </a:solidFill>
              <a:latin typeface="Gill Sans"/>
              <a:ea typeface="Gill Sans"/>
              <a:cs typeface="Gill Sans"/>
              <a:sym typeface="Gill Sans"/>
            </a:endParaRPr>
          </a:p>
        </p:txBody>
      </p:sp>
      <p:sp>
        <p:nvSpPr>
          <p:cNvPr id="1368" name="Google Shape;1368;g118fea77057_0_1562"/>
          <p:cNvSpPr/>
          <p:nvPr/>
        </p:nvSpPr>
        <p:spPr>
          <a:xfrm>
            <a:off x="1708624" y="2032819"/>
            <a:ext cx="9289200" cy="3064200"/>
          </a:xfrm>
          <a:custGeom>
            <a:avLst/>
            <a:gdLst/>
            <a:ahLst/>
            <a:cxnLst/>
            <a:rect l="l" t="t" r="r" b="b"/>
            <a:pathLst>
              <a:path w="120000" h="120000" extrusionOk="0">
                <a:moveTo>
                  <a:pt x="0" y="0"/>
                </a:moveTo>
                <a:cubicBezTo>
                  <a:pt x="2355" y="39142"/>
                  <a:pt x="4711" y="78285"/>
                  <a:pt x="24711" y="98285"/>
                </a:cubicBezTo>
                <a:cubicBezTo>
                  <a:pt x="44711" y="118285"/>
                  <a:pt x="120000" y="119999"/>
                  <a:pt x="120000" y="119999"/>
                </a:cubicBez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FFFFFF"/>
              </a:solidFill>
              <a:latin typeface="Gill Sans"/>
              <a:ea typeface="Gill Sans"/>
              <a:cs typeface="Gill Sans"/>
              <a:sym typeface="Gill Sans"/>
            </a:endParaRPr>
          </a:p>
        </p:txBody>
      </p:sp>
      <p:cxnSp>
        <p:nvCxnSpPr>
          <p:cNvPr id="1369" name="Google Shape;1369;g118fea77057_0_1562"/>
          <p:cNvCxnSpPr/>
          <p:nvPr/>
        </p:nvCxnSpPr>
        <p:spPr>
          <a:xfrm>
            <a:off x="1624140" y="1954060"/>
            <a:ext cx="0" cy="3219300"/>
          </a:xfrm>
          <a:prstGeom prst="straightConnector1">
            <a:avLst/>
          </a:prstGeom>
          <a:noFill/>
          <a:ln w="12700" cap="flat" cmpd="sng">
            <a:solidFill>
              <a:srgbClr val="000000"/>
            </a:solidFill>
            <a:prstDash val="solid"/>
            <a:miter lim="800000"/>
            <a:headEnd type="none" w="sm" len="sm"/>
            <a:tailEnd type="none" w="sm" len="sm"/>
          </a:ln>
        </p:spPr>
      </p:cxnSp>
      <p:cxnSp>
        <p:nvCxnSpPr>
          <p:cNvPr id="1370" name="Google Shape;1370;g118fea77057_0_1562"/>
          <p:cNvCxnSpPr/>
          <p:nvPr/>
        </p:nvCxnSpPr>
        <p:spPr>
          <a:xfrm>
            <a:off x="1615857" y="5173249"/>
            <a:ext cx="9357000" cy="0"/>
          </a:xfrm>
          <a:prstGeom prst="straightConnector1">
            <a:avLst/>
          </a:prstGeom>
          <a:noFill/>
          <a:ln w="12700" cap="flat" cmpd="sng">
            <a:solidFill>
              <a:srgbClr val="000000"/>
            </a:solidFill>
            <a:prstDash val="solid"/>
            <a:miter lim="800000"/>
            <a:headEnd type="none" w="sm" len="sm"/>
            <a:tailEnd type="none" w="sm" len="sm"/>
          </a:ln>
        </p:spPr>
      </p:cxnSp>
      <p:sp>
        <p:nvSpPr>
          <p:cNvPr id="1371" name="Google Shape;1371;g118fea77057_0_1562"/>
          <p:cNvSpPr txBox="1"/>
          <p:nvPr/>
        </p:nvSpPr>
        <p:spPr>
          <a:xfrm rot="-5400000">
            <a:off x="-339608" y="3317488"/>
            <a:ext cx="3339300" cy="3693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Gill Sans"/>
                <a:ea typeface="Gill Sans"/>
                <a:cs typeface="Gill Sans"/>
                <a:sym typeface="Gill Sans"/>
              </a:rPr>
              <a:t>Value of Individual Project</a:t>
            </a:r>
            <a:endParaRPr sz="1800" b="0" i="0" u="none" strike="noStrike" cap="none">
              <a:solidFill>
                <a:srgbClr val="000000"/>
              </a:solidFill>
              <a:latin typeface="Gill Sans"/>
              <a:ea typeface="Gill Sans"/>
              <a:cs typeface="Gill Sans"/>
              <a:sym typeface="Gill Sans"/>
            </a:endParaRPr>
          </a:p>
        </p:txBody>
      </p:sp>
      <p:sp>
        <p:nvSpPr>
          <p:cNvPr id="1372" name="Google Shape;1372;g118fea77057_0_1562"/>
          <p:cNvSpPr txBox="1"/>
          <p:nvPr/>
        </p:nvSpPr>
        <p:spPr>
          <a:xfrm>
            <a:off x="3695178" y="5325649"/>
            <a:ext cx="4617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en-US" sz="1800" b="1" i="0" u="none" strike="noStrike" cap="none">
                <a:solidFill>
                  <a:srgbClr val="000000"/>
                </a:solidFill>
                <a:latin typeface="Gill Sans"/>
                <a:ea typeface="Gill Sans"/>
                <a:cs typeface="Gill Sans"/>
                <a:sym typeface="Gill Sans"/>
              </a:rPr>
              <a:t>Number of Open Source Projects</a:t>
            </a:r>
            <a:endParaRPr sz="1800" b="1" i="0" u="none" strike="noStrike" cap="none">
              <a:solidFill>
                <a:srgbClr val="000000"/>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7"/>
        <p:cNvGrpSpPr/>
        <p:nvPr/>
      </p:nvGrpSpPr>
      <p:grpSpPr>
        <a:xfrm>
          <a:off x="0" y="0"/>
          <a:ext cx="0" cy="0"/>
          <a:chOff x="0" y="0"/>
          <a:chExt cx="0" cy="0"/>
        </a:xfrm>
      </p:grpSpPr>
      <p:sp>
        <p:nvSpPr>
          <p:cNvPr id="1378" name="Google Shape;1378;g118fea77057_0_1573"/>
          <p:cNvSpPr txBox="1">
            <a:spLocks noGrp="1"/>
          </p:cNvSpPr>
          <p:nvPr>
            <p:ph type="title"/>
          </p:nvPr>
        </p:nvSpPr>
        <p:spPr>
          <a:xfrm>
            <a:off x="628940" y="457200"/>
            <a:ext cx="10934100" cy="93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68FDF"/>
              </a:buClr>
              <a:buSzPts val="3200"/>
              <a:buNone/>
            </a:pPr>
            <a:r>
              <a:rPr lang="en-US"/>
              <a:t>Projects that are </a:t>
            </a:r>
            <a:r>
              <a:rPr lang="en-US" b="1"/>
              <a:t>critical to society and industry</a:t>
            </a:r>
            <a:r>
              <a:rPr lang="en-US"/>
              <a:t> need healthy, neutral ecosystems</a:t>
            </a:r>
            <a:endParaRPr/>
          </a:p>
        </p:txBody>
      </p:sp>
      <p:sp>
        <p:nvSpPr>
          <p:cNvPr id="1379" name="Google Shape;1379;g118fea77057_0_1573"/>
          <p:cNvSpPr/>
          <p:nvPr/>
        </p:nvSpPr>
        <p:spPr>
          <a:xfrm>
            <a:off x="1632424" y="2337619"/>
            <a:ext cx="9289200" cy="3064500"/>
          </a:xfrm>
          <a:custGeom>
            <a:avLst/>
            <a:gdLst/>
            <a:ahLst/>
            <a:cxnLst/>
            <a:rect l="l" t="t" r="r" b="b"/>
            <a:pathLst>
              <a:path w="120000" h="120000" extrusionOk="0">
                <a:moveTo>
                  <a:pt x="0" y="0"/>
                </a:moveTo>
                <a:cubicBezTo>
                  <a:pt x="2355" y="39142"/>
                  <a:pt x="4711" y="78285"/>
                  <a:pt x="24711" y="98285"/>
                </a:cubicBezTo>
                <a:cubicBezTo>
                  <a:pt x="44711" y="118285"/>
                  <a:pt x="120000" y="119999"/>
                  <a:pt x="120000" y="119999"/>
                </a:cubicBezTo>
              </a:path>
            </a:pathLst>
          </a:custGeom>
          <a:noFill/>
          <a:ln w="2857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Gill Sans"/>
              <a:buNone/>
            </a:pPr>
            <a:endParaRPr sz="1900" b="0" i="0" u="none" strike="noStrike" cap="none">
              <a:solidFill>
                <a:schemeClr val="lt1"/>
              </a:solidFill>
              <a:latin typeface="Gill Sans"/>
              <a:ea typeface="Gill Sans"/>
              <a:cs typeface="Gill Sans"/>
              <a:sym typeface="Gill Sans"/>
            </a:endParaRPr>
          </a:p>
        </p:txBody>
      </p:sp>
      <p:cxnSp>
        <p:nvCxnSpPr>
          <p:cNvPr id="1380" name="Google Shape;1380;g118fea77057_0_1573"/>
          <p:cNvCxnSpPr/>
          <p:nvPr/>
        </p:nvCxnSpPr>
        <p:spPr>
          <a:xfrm>
            <a:off x="1624140" y="2182660"/>
            <a:ext cx="0" cy="3219300"/>
          </a:xfrm>
          <a:prstGeom prst="straightConnector1">
            <a:avLst/>
          </a:prstGeom>
          <a:noFill/>
          <a:ln w="12700" cap="flat" cmpd="sng">
            <a:solidFill>
              <a:schemeClr val="accent1"/>
            </a:solidFill>
            <a:prstDash val="solid"/>
            <a:miter lim="800000"/>
            <a:headEnd type="none" w="sm" len="sm"/>
            <a:tailEnd type="none" w="sm" len="sm"/>
          </a:ln>
        </p:spPr>
      </p:cxnSp>
      <p:cxnSp>
        <p:nvCxnSpPr>
          <p:cNvPr id="1381" name="Google Shape;1381;g118fea77057_0_1573"/>
          <p:cNvCxnSpPr/>
          <p:nvPr/>
        </p:nvCxnSpPr>
        <p:spPr>
          <a:xfrm>
            <a:off x="1615857" y="5401849"/>
            <a:ext cx="9357300" cy="0"/>
          </a:xfrm>
          <a:prstGeom prst="straightConnector1">
            <a:avLst/>
          </a:prstGeom>
          <a:noFill/>
          <a:ln w="12700" cap="flat" cmpd="sng">
            <a:solidFill>
              <a:schemeClr val="accent1"/>
            </a:solidFill>
            <a:prstDash val="solid"/>
            <a:miter lim="800000"/>
            <a:headEnd type="none" w="sm" len="sm"/>
            <a:tailEnd type="none" w="sm" len="sm"/>
          </a:ln>
        </p:spPr>
      </p:cxnSp>
      <p:sp>
        <p:nvSpPr>
          <p:cNvPr id="1382" name="Google Shape;1382;g118fea77057_0_1573"/>
          <p:cNvSpPr txBox="1"/>
          <p:nvPr/>
        </p:nvSpPr>
        <p:spPr>
          <a:xfrm rot="-5400000">
            <a:off x="-525450" y="3380051"/>
            <a:ext cx="3538800" cy="34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900"/>
              <a:buFont typeface="Arial"/>
              <a:buNone/>
            </a:pPr>
            <a:r>
              <a:rPr lang="en-US" sz="1900" b="1" i="0" u="none" strike="noStrike" cap="none">
                <a:solidFill>
                  <a:srgbClr val="0077BB"/>
                </a:solidFill>
                <a:latin typeface="Arial"/>
                <a:ea typeface="Arial"/>
                <a:cs typeface="Arial"/>
                <a:sym typeface="Arial"/>
              </a:rPr>
              <a:t>Value of of Individual Project</a:t>
            </a:r>
            <a:endParaRPr sz="1900" b="0" i="0" u="none" strike="noStrike" cap="none">
              <a:solidFill>
                <a:srgbClr val="0077BB"/>
              </a:solidFill>
              <a:latin typeface="Gill Sans"/>
              <a:ea typeface="Gill Sans"/>
              <a:cs typeface="Gill Sans"/>
              <a:sym typeface="Gill Sans"/>
            </a:endParaRPr>
          </a:p>
        </p:txBody>
      </p:sp>
      <p:sp>
        <p:nvSpPr>
          <p:cNvPr id="1383" name="Google Shape;1383;g118fea77057_0_1573"/>
          <p:cNvSpPr txBox="1"/>
          <p:nvPr/>
        </p:nvSpPr>
        <p:spPr>
          <a:xfrm>
            <a:off x="3695179" y="5401849"/>
            <a:ext cx="4617900" cy="3693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accent1"/>
              </a:buClr>
              <a:buSzPts val="1900"/>
              <a:buFont typeface="Arial"/>
              <a:buNone/>
            </a:pPr>
            <a:r>
              <a:rPr lang="en-US" sz="1900" b="1" i="0" u="none" strike="noStrike" cap="none">
                <a:solidFill>
                  <a:srgbClr val="0077BB"/>
                </a:solidFill>
                <a:latin typeface="Arial"/>
                <a:ea typeface="Arial"/>
                <a:cs typeface="Arial"/>
                <a:sym typeface="Arial"/>
              </a:rPr>
              <a:t>Number of Open Source Projects</a:t>
            </a:r>
            <a:endParaRPr sz="1900" b="1" i="0" u="none" strike="noStrike" cap="none">
              <a:solidFill>
                <a:srgbClr val="0077BB"/>
              </a:solidFill>
              <a:latin typeface="Arial"/>
              <a:ea typeface="Arial"/>
              <a:cs typeface="Arial"/>
              <a:sym typeface="Arial"/>
            </a:endParaRPr>
          </a:p>
        </p:txBody>
      </p:sp>
      <p:sp>
        <p:nvSpPr>
          <p:cNvPr id="1384" name="Google Shape;1384;g118fea77057_0_1573"/>
          <p:cNvSpPr/>
          <p:nvPr/>
        </p:nvSpPr>
        <p:spPr>
          <a:xfrm>
            <a:off x="1615857" y="2195185"/>
            <a:ext cx="344400" cy="3206700"/>
          </a:xfrm>
          <a:prstGeom prst="rect">
            <a:avLst/>
          </a:prstGeom>
          <a:solidFill>
            <a:srgbClr val="BFBFBF">
              <a:alpha val="3608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Gill Sans"/>
              <a:buNone/>
            </a:pPr>
            <a:endParaRPr sz="1900" b="0" i="0" u="none" strike="noStrike" cap="none">
              <a:solidFill>
                <a:schemeClr val="lt1"/>
              </a:solidFill>
              <a:latin typeface="Gill Sans"/>
              <a:ea typeface="Gill Sans"/>
              <a:cs typeface="Gill Sans"/>
              <a:sym typeface="Gill Sans"/>
            </a:endParaRPr>
          </a:p>
        </p:txBody>
      </p:sp>
      <p:sp>
        <p:nvSpPr>
          <p:cNvPr id="1385" name="Google Shape;1385;g118fea77057_0_1573"/>
          <p:cNvSpPr/>
          <p:nvPr/>
        </p:nvSpPr>
        <p:spPr>
          <a:xfrm rot="1592731">
            <a:off x="2267508" y="3623833"/>
            <a:ext cx="2755596" cy="739110"/>
          </a:xfrm>
          <a:prstGeom prst="leftArrow">
            <a:avLst>
              <a:gd name="adj1" fmla="val 50000"/>
              <a:gd name="adj2" fmla="val 50000"/>
            </a:avLst>
          </a:prstGeom>
          <a:solidFill>
            <a:srgbClr val="1096D5"/>
          </a:solidFill>
          <a:ln w="9525"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00"/>
              <a:buFont typeface="Gill Sans"/>
              <a:buNone/>
            </a:pPr>
            <a:r>
              <a:rPr lang="en-US" sz="1900" b="0" i="0" u="none" strike="noStrike" cap="none">
                <a:solidFill>
                  <a:schemeClr val="lt1"/>
                </a:solidFill>
                <a:latin typeface="Gill Sans"/>
                <a:ea typeface="Gill Sans"/>
                <a:cs typeface="Gill Sans"/>
                <a:sym typeface="Gill Sans"/>
              </a:rPr>
              <a:t>Build Ecosystems</a:t>
            </a:r>
            <a:endParaRPr sz="1900" b="0" i="0" u="none" strike="noStrike" cap="none">
              <a:solidFill>
                <a:schemeClr val="dk1"/>
              </a:solidFill>
              <a:latin typeface="Gill Sans"/>
              <a:ea typeface="Gill Sans"/>
              <a:cs typeface="Gill Sans"/>
              <a:sym typeface="Gill Sans"/>
            </a:endParaRPr>
          </a:p>
        </p:txBody>
      </p:sp>
      <p:sp>
        <p:nvSpPr>
          <p:cNvPr id="1386" name="Google Shape;1386;g118fea77057_0_1573"/>
          <p:cNvSpPr txBox="1">
            <a:spLocks noGrp="1"/>
          </p:cNvSpPr>
          <p:nvPr>
            <p:ph type="sldNum" idx="12"/>
          </p:nvPr>
        </p:nvSpPr>
        <p:spPr>
          <a:xfrm>
            <a:off x="11824339" y="6812280"/>
            <a:ext cx="368100" cy="274500"/>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100"/>
              <a:buFont typeface="Arial"/>
              <a:buNone/>
            </a:pPr>
            <a:fld id="{00000000-1234-1234-1234-123412341234}" type="slidenum">
              <a:rPr lang="en-US" sz="1400" b="0" i="0" u="none" strike="noStrike" cap="none">
                <a:solidFill>
                  <a:srgbClr val="000000"/>
                </a:solidFill>
                <a:latin typeface="Arial"/>
                <a:ea typeface="Arial"/>
                <a:cs typeface="Arial"/>
                <a:sym typeface="Arial"/>
              </a:rPr>
              <a:t>17</a:t>
            </a:fld>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91"/>
        <p:cNvGrpSpPr/>
        <p:nvPr/>
      </p:nvGrpSpPr>
      <p:grpSpPr>
        <a:xfrm>
          <a:off x="0" y="0"/>
          <a:ext cx="0" cy="0"/>
          <a:chOff x="0" y="0"/>
          <a:chExt cx="0" cy="0"/>
        </a:xfrm>
      </p:grpSpPr>
      <p:sp>
        <p:nvSpPr>
          <p:cNvPr id="1392" name="Google Shape;1392;g118fea77057_0_1586"/>
          <p:cNvSpPr txBox="1">
            <a:spLocks noGrp="1"/>
          </p:cNvSpPr>
          <p:nvPr>
            <p:ph type="title"/>
          </p:nvPr>
        </p:nvSpPr>
        <p:spPr>
          <a:xfrm>
            <a:off x="343551" y="305625"/>
            <a:ext cx="11646000" cy="9324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SzPts val="2900"/>
              <a:buNone/>
            </a:pPr>
            <a:r>
              <a:rPr lang="en-US" sz="3200"/>
              <a:t>Our goal is to ignite a positive feedback loop of sustainability</a:t>
            </a:r>
            <a:endParaRPr sz="3200"/>
          </a:p>
        </p:txBody>
      </p:sp>
      <p:sp>
        <p:nvSpPr>
          <p:cNvPr id="1393" name="Google Shape;1393;g118fea77057_0_1586"/>
          <p:cNvSpPr txBox="1"/>
          <p:nvPr/>
        </p:nvSpPr>
        <p:spPr>
          <a:xfrm>
            <a:off x="595475" y="1545650"/>
            <a:ext cx="3907500" cy="2855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800"/>
              <a:buFont typeface="Arial"/>
              <a:buNone/>
            </a:pPr>
            <a:r>
              <a:rPr lang="en-US" sz="2600" b="0" i="0" u="none" strike="noStrike" cap="none">
                <a:solidFill>
                  <a:srgbClr val="2F2F2F"/>
                </a:solidFill>
                <a:latin typeface="Calibri"/>
                <a:ea typeface="Calibri"/>
                <a:cs typeface="Calibri"/>
                <a:sym typeface="Calibri"/>
              </a:rPr>
              <a:t>Successful projects depend on members, developers, standards, and infrastructure to enable commercialization pathways that the market will adopt</a:t>
            </a:r>
            <a:endParaRPr sz="2600" b="0" i="0" u="none" strike="noStrike" cap="none">
              <a:solidFill>
                <a:srgbClr val="2F2F2F"/>
              </a:solidFill>
              <a:latin typeface="Calibri"/>
              <a:ea typeface="Calibri"/>
              <a:cs typeface="Calibri"/>
              <a:sym typeface="Calibri"/>
            </a:endParaRPr>
          </a:p>
        </p:txBody>
      </p:sp>
      <p:pic>
        <p:nvPicPr>
          <p:cNvPr id="1394" name="Google Shape;1394;g118fea77057_0_1586"/>
          <p:cNvPicPr preferRelativeResize="0"/>
          <p:nvPr/>
        </p:nvPicPr>
        <p:blipFill rotWithShape="1">
          <a:blip r:embed="rId3">
            <a:alphaModFix/>
          </a:blip>
          <a:srcRect/>
          <a:stretch/>
        </p:blipFill>
        <p:spPr>
          <a:xfrm>
            <a:off x="5096499" y="1333870"/>
            <a:ext cx="5151514" cy="5176844"/>
          </a:xfrm>
          <a:prstGeom prst="rect">
            <a:avLst/>
          </a:prstGeom>
          <a:noFill/>
          <a:ln>
            <a:noFill/>
          </a:ln>
        </p:spPr>
      </p:pic>
      <p:pic>
        <p:nvPicPr>
          <p:cNvPr id="1395" name="Google Shape;1395;g118fea77057_0_1586"/>
          <p:cNvPicPr preferRelativeResize="0"/>
          <p:nvPr/>
        </p:nvPicPr>
        <p:blipFill rotWithShape="1">
          <a:blip r:embed="rId4">
            <a:alphaModFix/>
          </a:blip>
          <a:srcRect/>
          <a:stretch/>
        </p:blipFill>
        <p:spPr>
          <a:xfrm rot="1800000">
            <a:off x="5956959" y="2166662"/>
            <a:ext cx="3430595" cy="3447461"/>
          </a:xfrm>
          <a:prstGeom prst="rect">
            <a:avLst/>
          </a:prstGeom>
          <a:noFill/>
          <a:ln>
            <a:noFill/>
          </a:ln>
        </p:spPr>
      </p:pic>
      <p:sp>
        <p:nvSpPr>
          <p:cNvPr id="1396" name="Google Shape;1396;g118fea77057_0_1586"/>
          <p:cNvSpPr txBox="1"/>
          <p:nvPr/>
        </p:nvSpPr>
        <p:spPr>
          <a:xfrm>
            <a:off x="6742414" y="1238013"/>
            <a:ext cx="1843800" cy="5094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100" b="1" i="0" u="none" strike="noStrike" cap="none">
                <a:solidFill>
                  <a:srgbClr val="168FDF"/>
                </a:solidFill>
                <a:latin typeface="Arial"/>
                <a:ea typeface="Arial"/>
                <a:cs typeface="Arial"/>
                <a:sym typeface="Arial"/>
              </a:rPr>
              <a:t>PROJECTS</a:t>
            </a:r>
            <a:endParaRPr sz="2100" b="1" i="0" u="none" strike="noStrike" cap="none">
              <a:solidFill>
                <a:srgbClr val="168FDF"/>
              </a:solidFill>
              <a:latin typeface="Arial"/>
              <a:ea typeface="Arial"/>
              <a:cs typeface="Arial"/>
              <a:sym typeface="Arial"/>
            </a:endParaRPr>
          </a:p>
        </p:txBody>
      </p:sp>
      <p:sp>
        <p:nvSpPr>
          <p:cNvPr id="1397" name="Google Shape;1397;g118fea77057_0_1586"/>
          <p:cNvSpPr txBox="1"/>
          <p:nvPr/>
        </p:nvSpPr>
        <p:spPr>
          <a:xfrm>
            <a:off x="3822590" y="4623286"/>
            <a:ext cx="1843800" cy="5094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100" b="1" i="0" u="none" strike="noStrike" cap="none">
                <a:solidFill>
                  <a:srgbClr val="168FDF"/>
                </a:solidFill>
                <a:latin typeface="Arial"/>
                <a:ea typeface="Arial"/>
                <a:cs typeface="Arial"/>
                <a:sym typeface="Arial"/>
              </a:rPr>
              <a:t>PROFITS</a:t>
            </a:r>
            <a:endParaRPr sz="2100" b="1" i="0" u="none" strike="noStrike" cap="none">
              <a:solidFill>
                <a:srgbClr val="168FDF"/>
              </a:solidFill>
              <a:latin typeface="Arial"/>
              <a:ea typeface="Arial"/>
              <a:cs typeface="Arial"/>
              <a:sym typeface="Arial"/>
            </a:endParaRPr>
          </a:p>
        </p:txBody>
      </p:sp>
      <p:sp>
        <p:nvSpPr>
          <p:cNvPr id="1398" name="Google Shape;1398;g118fea77057_0_1586"/>
          <p:cNvSpPr txBox="1"/>
          <p:nvPr/>
        </p:nvSpPr>
        <p:spPr>
          <a:xfrm>
            <a:off x="9646050" y="4627975"/>
            <a:ext cx="2089800" cy="5097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en-US" sz="2100" b="1" i="0" u="none" strike="noStrike" cap="none">
                <a:solidFill>
                  <a:srgbClr val="168FDF"/>
                </a:solidFill>
                <a:latin typeface="Arial"/>
                <a:ea typeface="Arial"/>
                <a:cs typeface="Arial"/>
                <a:sym typeface="Arial"/>
              </a:rPr>
              <a:t>PRODUCTS</a:t>
            </a:r>
            <a:endParaRPr sz="2100" b="1" i="0" u="none" strike="noStrike" cap="none">
              <a:solidFill>
                <a:srgbClr val="168FDF"/>
              </a:solidFill>
              <a:latin typeface="Arial"/>
              <a:ea typeface="Arial"/>
              <a:cs typeface="Arial"/>
              <a:sym typeface="Arial"/>
            </a:endParaRPr>
          </a:p>
        </p:txBody>
      </p:sp>
      <p:sp>
        <p:nvSpPr>
          <p:cNvPr id="1399" name="Google Shape;1399;g118fea77057_0_1586"/>
          <p:cNvSpPr txBox="1"/>
          <p:nvPr/>
        </p:nvSpPr>
        <p:spPr>
          <a:xfrm rot="-4577165">
            <a:off x="6074069" y="3418063"/>
            <a:ext cx="1112310" cy="50955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a:solidFill>
                  <a:srgbClr val="168FDF"/>
                </a:solidFill>
                <a:latin typeface="Arial"/>
                <a:ea typeface="Arial"/>
                <a:cs typeface="Arial"/>
                <a:sym typeface="Arial"/>
              </a:rPr>
              <a:t>PARTICIPATION</a:t>
            </a:r>
            <a:endParaRPr sz="900" b="1" i="0" u="none" strike="noStrike" cap="none">
              <a:solidFill>
                <a:srgbClr val="168FDF"/>
              </a:solidFill>
              <a:latin typeface="Arial"/>
              <a:ea typeface="Arial"/>
              <a:cs typeface="Arial"/>
              <a:sym typeface="Arial"/>
            </a:endParaRPr>
          </a:p>
        </p:txBody>
      </p:sp>
      <p:sp>
        <p:nvSpPr>
          <p:cNvPr id="1400" name="Google Shape;1400;g118fea77057_0_1586"/>
          <p:cNvSpPr txBox="1"/>
          <p:nvPr/>
        </p:nvSpPr>
        <p:spPr>
          <a:xfrm>
            <a:off x="6894888" y="2673283"/>
            <a:ext cx="1389000" cy="50940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a:solidFill>
                  <a:srgbClr val="168FDF"/>
                </a:solidFill>
                <a:latin typeface="Arial"/>
                <a:ea typeface="Arial"/>
                <a:cs typeface="Arial"/>
                <a:sym typeface="Arial"/>
              </a:rPr>
              <a:t>DEVELOPER </a:t>
            </a:r>
            <a:endParaRPr sz="9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a:solidFill>
                  <a:srgbClr val="168FDF"/>
                </a:solidFill>
                <a:latin typeface="Arial"/>
                <a:ea typeface="Arial"/>
                <a:cs typeface="Arial"/>
                <a:sym typeface="Arial"/>
              </a:rPr>
              <a:t>COMMUNITY</a:t>
            </a:r>
            <a:endParaRPr sz="900" b="1" i="0" u="none" strike="noStrike" cap="none">
              <a:solidFill>
                <a:srgbClr val="168FDF"/>
              </a:solidFill>
              <a:latin typeface="Arial"/>
              <a:ea typeface="Arial"/>
              <a:cs typeface="Arial"/>
              <a:sym typeface="Arial"/>
            </a:endParaRPr>
          </a:p>
        </p:txBody>
      </p:sp>
      <p:sp>
        <p:nvSpPr>
          <p:cNvPr id="1401" name="Google Shape;1401;g118fea77057_0_1586"/>
          <p:cNvSpPr txBox="1"/>
          <p:nvPr/>
        </p:nvSpPr>
        <p:spPr>
          <a:xfrm rot="2174184">
            <a:off x="6516805" y="4569527"/>
            <a:ext cx="1112468" cy="509551"/>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a:solidFill>
                  <a:srgbClr val="168FDF"/>
                </a:solidFill>
                <a:latin typeface="Arial"/>
                <a:ea typeface="Arial"/>
                <a:cs typeface="Arial"/>
                <a:sym typeface="Arial"/>
              </a:rPr>
              <a:t>MARKETS</a:t>
            </a:r>
            <a:endParaRPr sz="900" b="1" i="0" u="none" strike="noStrike" cap="none">
              <a:solidFill>
                <a:srgbClr val="168FDF"/>
              </a:solidFill>
              <a:latin typeface="Arial"/>
              <a:ea typeface="Arial"/>
              <a:cs typeface="Arial"/>
              <a:sym typeface="Arial"/>
            </a:endParaRPr>
          </a:p>
        </p:txBody>
      </p:sp>
      <p:sp>
        <p:nvSpPr>
          <p:cNvPr id="1402" name="Google Shape;1402;g118fea77057_0_1586"/>
          <p:cNvSpPr txBox="1"/>
          <p:nvPr/>
        </p:nvSpPr>
        <p:spPr>
          <a:xfrm rot="3550196">
            <a:off x="7917927" y="3172237"/>
            <a:ext cx="1389091" cy="509352"/>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a:solidFill>
                  <a:srgbClr val="168FDF"/>
                </a:solidFill>
                <a:latin typeface="Arial"/>
                <a:ea typeface="Arial"/>
                <a:cs typeface="Arial"/>
                <a:sym typeface="Arial"/>
              </a:rPr>
              <a:t>TECHNOLOGY</a:t>
            </a:r>
            <a:endParaRPr sz="900" b="1" i="0" u="none" strike="noStrike" cap="none">
              <a:solidFill>
                <a:srgbClr val="168FDF"/>
              </a:solidFill>
              <a:latin typeface="Arial"/>
              <a:ea typeface="Arial"/>
              <a:cs typeface="Arial"/>
              <a:sym typeface="Arial"/>
            </a:endParaRPr>
          </a:p>
        </p:txBody>
      </p:sp>
      <p:sp>
        <p:nvSpPr>
          <p:cNvPr id="1403" name="Google Shape;1403;g118fea77057_0_1586"/>
          <p:cNvSpPr txBox="1"/>
          <p:nvPr/>
        </p:nvSpPr>
        <p:spPr>
          <a:xfrm rot="-2515093">
            <a:off x="7733426" y="4432478"/>
            <a:ext cx="1388928" cy="509640"/>
          </a:xfrm>
          <a:prstGeom prst="rect">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900" b="1" i="0" u="none" strike="noStrike" cap="none">
                <a:solidFill>
                  <a:srgbClr val="168FDF"/>
                </a:solidFill>
                <a:latin typeface="Arial"/>
                <a:ea typeface="Arial"/>
                <a:cs typeface="Arial"/>
                <a:sym typeface="Arial"/>
              </a:rPr>
              <a:t>PRODUCTS</a:t>
            </a:r>
            <a:endParaRPr sz="900" b="1" i="0" u="none" strike="noStrike" cap="none">
              <a:solidFill>
                <a:srgbClr val="168FDF"/>
              </a:solidFill>
              <a:latin typeface="Arial"/>
              <a:ea typeface="Arial"/>
              <a:cs typeface="Arial"/>
              <a:sym typeface="Arial"/>
            </a:endParaRPr>
          </a:p>
        </p:txBody>
      </p:sp>
      <p:pic>
        <p:nvPicPr>
          <p:cNvPr id="1404" name="Google Shape;1404;g118fea77057_0_1586"/>
          <p:cNvPicPr preferRelativeResize="0"/>
          <p:nvPr/>
        </p:nvPicPr>
        <p:blipFill rotWithShape="1">
          <a:blip r:embed="rId5">
            <a:alphaModFix/>
          </a:blip>
          <a:srcRect/>
          <a:stretch/>
        </p:blipFill>
        <p:spPr>
          <a:xfrm>
            <a:off x="10409033" y="452780"/>
            <a:ext cx="1536735" cy="5063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09"/>
        <p:cNvGrpSpPr/>
        <p:nvPr/>
      </p:nvGrpSpPr>
      <p:grpSpPr>
        <a:xfrm>
          <a:off x="0" y="0"/>
          <a:ext cx="0" cy="0"/>
          <a:chOff x="0" y="0"/>
          <a:chExt cx="0" cy="0"/>
        </a:xfrm>
      </p:grpSpPr>
      <p:sp>
        <p:nvSpPr>
          <p:cNvPr id="1410" name="Google Shape;1410;g118fea77057_0_1603"/>
          <p:cNvSpPr txBox="1"/>
          <p:nvPr/>
        </p:nvSpPr>
        <p:spPr>
          <a:xfrm>
            <a:off x="355711" y="2748809"/>
            <a:ext cx="4155300" cy="600000"/>
          </a:xfrm>
          <a:prstGeom prst="rect">
            <a:avLst/>
          </a:prstGeom>
          <a:noFill/>
          <a:ln>
            <a:noFill/>
          </a:ln>
        </p:spPr>
        <p:txBody>
          <a:bodyPr spcFirstLastPara="1" wrap="square" lIns="91425" tIns="45700" rIns="91425" bIns="45700" anchor="t" anchorCtr="0">
            <a:noAutofit/>
          </a:bodyPr>
          <a:lstStyle/>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CI/CD technical architecture design</a:t>
            </a:r>
            <a:endParaRPr sz="14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CI environment delivery </a:t>
            </a:r>
            <a:endParaRPr sz="14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Release engineering services</a:t>
            </a:r>
            <a:endParaRPr sz="14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Project planning, build &amp; system go-live</a:t>
            </a:r>
            <a:endParaRPr sz="14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Delivery of project collaboration solutions, domain registrations &amp; websites</a:t>
            </a:r>
            <a:endParaRPr sz="1400" b="0" i="0" u="none" strike="noStrike" cap="none">
              <a:solidFill>
                <a:schemeClr val="dk1"/>
              </a:solidFill>
              <a:latin typeface="Arial"/>
              <a:ea typeface="Arial"/>
              <a:cs typeface="Arial"/>
              <a:sym typeface="Arial"/>
            </a:endParaRPr>
          </a:p>
          <a:p>
            <a:pPr marL="165100" marR="0" lvl="0" indent="-9525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a:p>
            <a:pPr marL="165100" marR="0" lvl="0" indent="-95250" algn="l" rtl="0">
              <a:lnSpc>
                <a:spcPct val="100000"/>
              </a:lnSpc>
              <a:spcBef>
                <a:spcPts val="0"/>
              </a:spcBef>
              <a:spcAft>
                <a:spcPts val="0"/>
              </a:spcAft>
              <a:buClr>
                <a:schemeClr val="dk1"/>
              </a:buClr>
              <a:buSzPts val="1100"/>
              <a:buFont typeface="Arial"/>
              <a:buNone/>
            </a:pPr>
            <a:endParaRPr sz="1900" b="0" i="0" u="none" strike="noStrike" cap="none">
              <a:solidFill>
                <a:schemeClr val="dk1"/>
              </a:solidFill>
              <a:latin typeface="Arial"/>
              <a:ea typeface="Arial"/>
              <a:cs typeface="Arial"/>
              <a:sym typeface="Arial"/>
            </a:endParaRPr>
          </a:p>
        </p:txBody>
      </p:sp>
      <p:sp>
        <p:nvSpPr>
          <p:cNvPr id="1411" name="Google Shape;1411;g118fea77057_0_1603"/>
          <p:cNvSpPr/>
          <p:nvPr/>
        </p:nvSpPr>
        <p:spPr>
          <a:xfrm>
            <a:off x="7977975" y="2316000"/>
            <a:ext cx="3909300" cy="1295100"/>
          </a:xfrm>
          <a:prstGeom prst="rect">
            <a:avLst/>
          </a:prstGeom>
          <a:solidFill>
            <a:schemeClr val="lt2">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12" name="Google Shape;1412;g118fea77057_0_1603"/>
          <p:cNvSpPr/>
          <p:nvPr/>
        </p:nvSpPr>
        <p:spPr>
          <a:xfrm>
            <a:off x="7249709" y="1074297"/>
            <a:ext cx="4637700" cy="1079700"/>
          </a:xfrm>
          <a:prstGeom prst="rect">
            <a:avLst/>
          </a:prstGeom>
          <a:solidFill>
            <a:schemeClr val="lt2">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13" name="Google Shape;1413;g118fea77057_0_1603"/>
          <p:cNvSpPr/>
          <p:nvPr/>
        </p:nvSpPr>
        <p:spPr>
          <a:xfrm>
            <a:off x="7953457" y="3872525"/>
            <a:ext cx="3933600" cy="1410300"/>
          </a:xfrm>
          <a:prstGeom prst="rect">
            <a:avLst/>
          </a:prstGeom>
          <a:solidFill>
            <a:schemeClr val="lt2">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14" name="Google Shape;1414;g118fea77057_0_1603"/>
          <p:cNvSpPr/>
          <p:nvPr/>
        </p:nvSpPr>
        <p:spPr>
          <a:xfrm>
            <a:off x="6555129" y="5392153"/>
            <a:ext cx="5331900" cy="1226400"/>
          </a:xfrm>
          <a:prstGeom prst="rect">
            <a:avLst/>
          </a:prstGeom>
          <a:solidFill>
            <a:schemeClr val="lt2">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15" name="Google Shape;1415;g118fea77057_0_1603"/>
          <p:cNvSpPr/>
          <p:nvPr/>
        </p:nvSpPr>
        <p:spPr>
          <a:xfrm>
            <a:off x="820200" y="5119175"/>
            <a:ext cx="4248000" cy="1256400"/>
          </a:xfrm>
          <a:prstGeom prst="rect">
            <a:avLst/>
          </a:prstGeom>
          <a:solidFill>
            <a:schemeClr val="lt2">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16" name="Google Shape;1416;g118fea77057_0_1603"/>
          <p:cNvSpPr/>
          <p:nvPr/>
        </p:nvSpPr>
        <p:spPr>
          <a:xfrm>
            <a:off x="500275" y="3925150"/>
            <a:ext cx="3105600" cy="1150800"/>
          </a:xfrm>
          <a:prstGeom prst="rect">
            <a:avLst/>
          </a:prstGeom>
          <a:solidFill>
            <a:schemeClr val="lt2">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17" name="Google Shape;1417;g118fea77057_0_1603"/>
          <p:cNvSpPr/>
          <p:nvPr/>
        </p:nvSpPr>
        <p:spPr>
          <a:xfrm>
            <a:off x="819211" y="991478"/>
            <a:ext cx="3942000" cy="1256400"/>
          </a:xfrm>
          <a:prstGeom prst="rect">
            <a:avLst/>
          </a:prstGeom>
          <a:solidFill>
            <a:schemeClr val="lt2">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grpSp>
        <p:nvGrpSpPr>
          <p:cNvPr id="1418" name="Google Shape;1418;g118fea77057_0_1603"/>
          <p:cNvGrpSpPr/>
          <p:nvPr/>
        </p:nvGrpSpPr>
        <p:grpSpPr>
          <a:xfrm>
            <a:off x="4750305" y="2655684"/>
            <a:ext cx="2423998" cy="2410015"/>
            <a:chOff x="2598" y="925"/>
            <a:chExt cx="2484" cy="2470"/>
          </a:xfrm>
        </p:grpSpPr>
        <p:sp>
          <p:nvSpPr>
            <p:cNvPr id="1419" name="Google Shape;1419;g118fea77057_0_1603"/>
            <p:cNvSpPr/>
            <p:nvPr/>
          </p:nvSpPr>
          <p:spPr>
            <a:xfrm>
              <a:off x="2947" y="932"/>
              <a:ext cx="893" cy="558"/>
            </a:xfrm>
            <a:custGeom>
              <a:avLst/>
              <a:gdLst/>
              <a:ahLst/>
              <a:cxnLst/>
              <a:rect l="l" t="t" r="r" b="b"/>
              <a:pathLst>
                <a:path w="256" h="161" extrusionOk="0">
                  <a:moveTo>
                    <a:pt x="0" y="107"/>
                  </a:moveTo>
                  <a:cubicBezTo>
                    <a:pt x="55" y="49"/>
                    <a:pt x="129" y="11"/>
                    <a:pt x="212" y="0"/>
                  </a:cubicBezTo>
                  <a:cubicBezTo>
                    <a:pt x="256" y="37"/>
                    <a:pt x="256" y="37"/>
                    <a:pt x="256" y="37"/>
                  </a:cubicBezTo>
                  <a:cubicBezTo>
                    <a:pt x="221" y="79"/>
                    <a:pt x="221" y="79"/>
                    <a:pt x="221" y="79"/>
                  </a:cubicBezTo>
                  <a:cubicBezTo>
                    <a:pt x="157" y="87"/>
                    <a:pt x="100" y="117"/>
                    <a:pt x="57" y="161"/>
                  </a:cubicBezTo>
                  <a:cubicBezTo>
                    <a:pt x="57" y="107"/>
                    <a:pt x="57" y="107"/>
                    <a:pt x="57" y="107"/>
                  </a:cubicBezTo>
                  <a:cubicBezTo>
                    <a:pt x="0" y="107"/>
                    <a:pt x="0" y="107"/>
                    <a:pt x="0" y="107"/>
                  </a:cubicBezTo>
                  <a:close/>
                </a:path>
              </a:pathLst>
            </a:custGeom>
            <a:gradFill>
              <a:gsLst>
                <a:gs pos="0">
                  <a:srgbClr val="0D83CF"/>
                </a:gs>
                <a:gs pos="100000">
                  <a:srgbClr val="367AC4"/>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Century Gothic"/>
                <a:ea typeface="Century Gothic"/>
                <a:cs typeface="Century Gothic"/>
                <a:sym typeface="Century Gothic"/>
              </a:endParaRPr>
            </a:p>
          </p:txBody>
        </p:sp>
        <p:sp>
          <p:nvSpPr>
            <p:cNvPr id="1420" name="Google Shape;1420;g118fea77057_0_1603"/>
            <p:cNvSpPr/>
            <p:nvPr/>
          </p:nvSpPr>
          <p:spPr>
            <a:xfrm>
              <a:off x="2598" y="1383"/>
              <a:ext cx="478" cy="798"/>
            </a:xfrm>
            <a:custGeom>
              <a:avLst/>
              <a:gdLst/>
              <a:ahLst/>
              <a:cxnLst/>
              <a:rect l="l" t="t" r="r" b="b"/>
              <a:pathLst>
                <a:path w="137" h="230" extrusionOk="0">
                  <a:moveTo>
                    <a:pt x="0" y="230"/>
                  </a:moveTo>
                  <a:cubicBezTo>
                    <a:pt x="0" y="228"/>
                    <a:pt x="0" y="226"/>
                    <a:pt x="0" y="224"/>
                  </a:cubicBezTo>
                  <a:cubicBezTo>
                    <a:pt x="0" y="141"/>
                    <a:pt x="28" y="65"/>
                    <a:pt x="75" y="5"/>
                  </a:cubicBezTo>
                  <a:cubicBezTo>
                    <a:pt x="132" y="0"/>
                    <a:pt x="132" y="0"/>
                    <a:pt x="132" y="0"/>
                  </a:cubicBezTo>
                  <a:cubicBezTo>
                    <a:pt x="137" y="55"/>
                    <a:pt x="137" y="55"/>
                    <a:pt x="137" y="55"/>
                  </a:cubicBezTo>
                  <a:cubicBezTo>
                    <a:pt x="101" y="101"/>
                    <a:pt x="79" y="160"/>
                    <a:pt x="79" y="224"/>
                  </a:cubicBezTo>
                  <a:cubicBezTo>
                    <a:pt x="79" y="225"/>
                    <a:pt x="79" y="227"/>
                    <a:pt x="79" y="228"/>
                  </a:cubicBezTo>
                  <a:cubicBezTo>
                    <a:pt x="41" y="190"/>
                    <a:pt x="41" y="190"/>
                    <a:pt x="41" y="190"/>
                  </a:cubicBezTo>
                  <a:cubicBezTo>
                    <a:pt x="0" y="230"/>
                    <a:pt x="0" y="230"/>
                    <a:pt x="0" y="230"/>
                  </a:cubicBezTo>
                  <a:close/>
                </a:path>
              </a:pathLst>
            </a:custGeom>
            <a:gradFill>
              <a:gsLst>
                <a:gs pos="0">
                  <a:srgbClr val="0D83CF"/>
                </a:gs>
                <a:gs pos="100000">
                  <a:srgbClr val="367AC4"/>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Century Gothic"/>
                <a:ea typeface="Century Gothic"/>
                <a:cs typeface="Century Gothic"/>
                <a:sym typeface="Century Gothic"/>
              </a:endParaRPr>
            </a:p>
          </p:txBody>
        </p:sp>
        <p:sp>
          <p:nvSpPr>
            <p:cNvPr id="1421" name="Google Shape;1421;g118fea77057_0_1603"/>
            <p:cNvSpPr/>
            <p:nvPr/>
          </p:nvSpPr>
          <p:spPr>
            <a:xfrm>
              <a:off x="2609" y="2160"/>
              <a:ext cx="561" cy="888"/>
            </a:xfrm>
            <a:custGeom>
              <a:avLst/>
              <a:gdLst/>
              <a:ahLst/>
              <a:cxnLst/>
              <a:rect l="l" t="t" r="r" b="b"/>
              <a:pathLst>
                <a:path w="161" h="256" extrusionOk="0">
                  <a:moveTo>
                    <a:pt x="106" y="256"/>
                  </a:moveTo>
                  <a:cubicBezTo>
                    <a:pt x="49" y="201"/>
                    <a:pt x="10" y="127"/>
                    <a:pt x="0" y="44"/>
                  </a:cubicBezTo>
                  <a:cubicBezTo>
                    <a:pt x="37" y="0"/>
                    <a:pt x="37" y="0"/>
                    <a:pt x="37" y="0"/>
                  </a:cubicBezTo>
                  <a:cubicBezTo>
                    <a:pt x="78" y="35"/>
                    <a:pt x="78" y="35"/>
                    <a:pt x="78" y="35"/>
                  </a:cubicBezTo>
                  <a:cubicBezTo>
                    <a:pt x="87" y="99"/>
                    <a:pt x="117" y="156"/>
                    <a:pt x="161" y="199"/>
                  </a:cubicBezTo>
                  <a:cubicBezTo>
                    <a:pt x="106" y="199"/>
                    <a:pt x="106" y="199"/>
                    <a:pt x="106" y="199"/>
                  </a:cubicBezTo>
                  <a:cubicBezTo>
                    <a:pt x="106" y="256"/>
                    <a:pt x="106" y="256"/>
                    <a:pt x="106" y="256"/>
                  </a:cubicBezTo>
                  <a:close/>
                </a:path>
              </a:pathLst>
            </a:custGeom>
            <a:gradFill>
              <a:gsLst>
                <a:gs pos="0">
                  <a:srgbClr val="0D83CF"/>
                </a:gs>
                <a:gs pos="100000">
                  <a:srgbClr val="367AC4"/>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Century Gothic"/>
                <a:ea typeface="Century Gothic"/>
                <a:cs typeface="Century Gothic"/>
                <a:sym typeface="Century Gothic"/>
              </a:endParaRPr>
            </a:p>
          </p:txBody>
        </p:sp>
        <p:sp>
          <p:nvSpPr>
            <p:cNvPr id="1422" name="Google Shape;1422;g118fea77057_0_1603"/>
            <p:cNvSpPr/>
            <p:nvPr/>
          </p:nvSpPr>
          <p:spPr>
            <a:xfrm>
              <a:off x="3059" y="2920"/>
              <a:ext cx="805" cy="475"/>
            </a:xfrm>
            <a:custGeom>
              <a:avLst/>
              <a:gdLst/>
              <a:ahLst/>
              <a:cxnLst/>
              <a:rect l="l" t="t" r="r" b="b"/>
              <a:pathLst>
                <a:path w="231" h="137" extrusionOk="0">
                  <a:moveTo>
                    <a:pt x="231" y="137"/>
                  </a:moveTo>
                  <a:cubicBezTo>
                    <a:pt x="228" y="137"/>
                    <a:pt x="226" y="137"/>
                    <a:pt x="224" y="137"/>
                  </a:cubicBezTo>
                  <a:cubicBezTo>
                    <a:pt x="141" y="137"/>
                    <a:pt x="65" y="109"/>
                    <a:pt x="5" y="62"/>
                  </a:cubicBezTo>
                  <a:cubicBezTo>
                    <a:pt x="0" y="5"/>
                    <a:pt x="0" y="5"/>
                    <a:pt x="0" y="5"/>
                  </a:cubicBezTo>
                  <a:cubicBezTo>
                    <a:pt x="55" y="0"/>
                    <a:pt x="55" y="0"/>
                    <a:pt x="55" y="0"/>
                  </a:cubicBezTo>
                  <a:cubicBezTo>
                    <a:pt x="102" y="36"/>
                    <a:pt x="160" y="58"/>
                    <a:pt x="224" y="58"/>
                  </a:cubicBezTo>
                  <a:cubicBezTo>
                    <a:pt x="226" y="58"/>
                    <a:pt x="227" y="58"/>
                    <a:pt x="229" y="58"/>
                  </a:cubicBezTo>
                  <a:cubicBezTo>
                    <a:pt x="190" y="96"/>
                    <a:pt x="190" y="96"/>
                    <a:pt x="190" y="96"/>
                  </a:cubicBezTo>
                  <a:cubicBezTo>
                    <a:pt x="231" y="137"/>
                    <a:pt x="231" y="137"/>
                    <a:pt x="231" y="137"/>
                  </a:cubicBezTo>
                  <a:close/>
                </a:path>
              </a:pathLst>
            </a:custGeom>
            <a:gradFill>
              <a:gsLst>
                <a:gs pos="0">
                  <a:srgbClr val="0D83CF"/>
                </a:gs>
                <a:gs pos="100000">
                  <a:srgbClr val="367AC4"/>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Century Gothic"/>
                <a:ea typeface="Century Gothic"/>
                <a:cs typeface="Century Gothic"/>
                <a:sym typeface="Century Gothic"/>
              </a:endParaRPr>
            </a:p>
          </p:txBody>
        </p:sp>
        <p:sp>
          <p:nvSpPr>
            <p:cNvPr id="1423" name="Google Shape;1423;g118fea77057_0_1603"/>
            <p:cNvSpPr/>
            <p:nvPr/>
          </p:nvSpPr>
          <p:spPr>
            <a:xfrm>
              <a:off x="3840" y="2826"/>
              <a:ext cx="897" cy="559"/>
            </a:xfrm>
            <a:custGeom>
              <a:avLst/>
              <a:gdLst/>
              <a:ahLst/>
              <a:cxnLst/>
              <a:rect l="l" t="t" r="r" b="b"/>
              <a:pathLst>
                <a:path w="257" h="161" extrusionOk="0">
                  <a:moveTo>
                    <a:pt x="257" y="55"/>
                  </a:moveTo>
                  <a:cubicBezTo>
                    <a:pt x="201" y="112"/>
                    <a:pt x="127" y="151"/>
                    <a:pt x="44" y="161"/>
                  </a:cubicBezTo>
                  <a:cubicBezTo>
                    <a:pt x="0" y="124"/>
                    <a:pt x="0" y="124"/>
                    <a:pt x="0" y="124"/>
                  </a:cubicBezTo>
                  <a:cubicBezTo>
                    <a:pt x="35" y="82"/>
                    <a:pt x="35" y="82"/>
                    <a:pt x="35" y="82"/>
                  </a:cubicBezTo>
                  <a:cubicBezTo>
                    <a:pt x="99" y="74"/>
                    <a:pt x="156" y="44"/>
                    <a:pt x="199" y="0"/>
                  </a:cubicBezTo>
                  <a:cubicBezTo>
                    <a:pt x="199" y="55"/>
                    <a:pt x="199" y="55"/>
                    <a:pt x="199" y="55"/>
                  </a:cubicBezTo>
                  <a:cubicBezTo>
                    <a:pt x="257" y="55"/>
                    <a:pt x="257" y="55"/>
                    <a:pt x="257" y="55"/>
                  </a:cubicBezTo>
                  <a:close/>
                </a:path>
              </a:pathLst>
            </a:custGeom>
            <a:gradFill>
              <a:gsLst>
                <a:gs pos="0">
                  <a:srgbClr val="0D83CF"/>
                </a:gs>
                <a:gs pos="100000">
                  <a:srgbClr val="367AC4"/>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Century Gothic"/>
                <a:ea typeface="Century Gothic"/>
                <a:cs typeface="Century Gothic"/>
                <a:sym typeface="Century Gothic"/>
              </a:endParaRPr>
            </a:p>
          </p:txBody>
        </p:sp>
        <p:sp>
          <p:nvSpPr>
            <p:cNvPr id="1424" name="Google Shape;1424;g118fea77057_0_1603"/>
            <p:cNvSpPr/>
            <p:nvPr/>
          </p:nvSpPr>
          <p:spPr>
            <a:xfrm>
              <a:off x="4604" y="2136"/>
              <a:ext cx="478" cy="801"/>
            </a:xfrm>
            <a:custGeom>
              <a:avLst/>
              <a:gdLst/>
              <a:ahLst/>
              <a:cxnLst/>
              <a:rect l="l" t="t" r="r" b="b"/>
              <a:pathLst>
                <a:path w="137" h="231" extrusionOk="0">
                  <a:moveTo>
                    <a:pt x="137" y="0"/>
                  </a:moveTo>
                  <a:cubicBezTo>
                    <a:pt x="137" y="2"/>
                    <a:pt x="137" y="5"/>
                    <a:pt x="137" y="7"/>
                  </a:cubicBezTo>
                  <a:cubicBezTo>
                    <a:pt x="137" y="89"/>
                    <a:pt x="109" y="165"/>
                    <a:pt x="62" y="226"/>
                  </a:cubicBezTo>
                  <a:cubicBezTo>
                    <a:pt x="5" y="231"/>
                    <a:pt x="5" y="231"/>
                    <a:pt x="5" y="231"/>
                  </a:cubicBezTo>
                  <a:cubicBezTo>
                    <a:pt x="0" y="176"/>
                    <a:pt x="0" y="176"/>
                    <a:pt x="0" y="176"/>
                  </a:cubicBezTo>
                  <a:cubicBezTo>
                    <a:pt x="36" y="129"/>
                    <a:pt x="58" y="71"/>
                    <a:pt x="58" y="7"/>
                  </a:cubicBezTo>
                  <a:cubicBezTo>
                    <a:pt x="58" y="5"/>
                    <a:pt x="58" y="4"/>
                    <a:pt x="58" y="2"/>
                  </a:cubicBezTo>
                  <a:cubicBezTo>
                    <a:pt x="96" y="41"/>
                    <a:pt x="96" y="41"/>
                    <a:pt x="96" y="41"/>
                  </a:cubicBezTo>
                  <a:cubicBezTo>
                    <a:pt x="137" y="0"/>
                    <a:pt x="137" y="0"/>
                    <a:pt x="137" y="0"/>
                  </a:cubicBezTo>
                  <a:close/>
                </a:path>
              </a:pathLst>
            </a:custGeom>
            <a:gradFill>
              <a:gsLst>
                <a:gs pos="0">
                  <a:srgbClr val="0D83CF"/>
                </a:gs>
                <a:gs pos="100000">
                  <a:srgbClr val="367AC4"/>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Century Gothic"/>
                <a:ea typeface="Century Gothic"/>
                <a:cs typeface="Century Gothic"/>
                <a:sym typeface="Century Gothic"/>
              </a:endParaRPr>
            </a:p>
          </p:txBody>
        </p:sp>
        <p:sp>
          <p:nvSpPr>
            <p:cNvPr id="1425" name="Google Shape;1425;g118fea77057_0_1603"/>
            <p:cNvSpPr/>
            <p:nvPr/>
          </p:nvSpPr>
          <p:spPr>
            <a:xfrm>
              <a:off x="4513" y="1268"/>
              <a:ext cx="562" cy="892"/>
            </a:xfrm>
            <a:custGeom>
              <a:avLst/>
              <a:gdLst/>
              <a:ahLst/>
              <a:cxnLst/>
              <a:rect l="l" t="t" r="r" b="b"/>
              <a:pathLst>
                <a:path w="161" h="257" extrusionOk="0">
                  <a:moveTo>
                    <a:pt x="54" y="0"/>
                  </a:moveTo>
                  <a:cubicBezTo>
                    <a:pt x="112" y="56"/>
                    <a:pt x="150" y="130"/>
                    <a:pt x="161" y="213"/>
                  </a:cubicBezTo>
                  <a:cubicBezTo>
                    <a:pt x="124" y="257"/>
                    <a:pt x="124" y="257"/>
                    <a:pt x="124" y="257"/>
                  </a:cubicBezTo>
                  <a:cubicBezTo>
                    <a:pt x="82" y="222"/>
                    <a:pt x="82" y="222"/>
                    <a:pt x="82" y="222"/>
                  </a:cubicBezTo>
                  <a:cubicBezTo>
                    <a:pt x="74" y="158"/>
                    <a:pt x="44" y="101"/>
                    <a:pt x="0" y="58"/>
                  </a:cubicBezTo>
                  <a:cubicBezTo>
                    <a:pt x="54" y="58"/>
                    <a:pt x="54" y="58"/>
                    <a:pt x="54" y="58"/>
                  </a:cubicBezTo>
                  <a:cubicBezTo>
                    <a:pt x="54" y="0"/>
                    <a:pt x="54" y="0"/>
                    <a:pt x="54" y="0"/>
                  </a:cubicBezTo>
                  <a:close/>
                </a:path>
              </a:pathLst>
            </a:custGeom>
            <a:gradFill>
              <a:gsLst>
                <a:gs pos="0">
                  <a:srgbClr val="0D83CF"/>
                </a:gs>
                <a:gs pos="100000">
                  <a:srgbClr val="367AC4"/>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Century Gothic"/>
                <a:ea typeface="Century Gothic"/>
                <a:cs typeface="Century Gothic"/>
                <a:sym typeface="Century Gothic"/>
              </a:endParaRPr>
            </a:p>
          </p:txBody>
        </p:sp>
        <p:sp>
          <p:nvSpPr>
            <p:cNvPr id="1426" name="Google Shape;1426;g118fea77057_0_1603"/>
            <p:cNvSpPr/>
            <p:nvPr/>
          </p:nvSpPr>
          <p:spPr>
            <a:xfrm>
              <a:off x="3819" y="925"/>
              <a:ext cx="803" cy="475"/>
            </a:xfrm>
            <a:custGeom>
              <a:avLst/>
              <a:gdLst/>
              <a:ahLst/>
              <a:cxnLst/>
              <a:rect l="l" t="t" r="r" b="b"/>
              <a:pathLst>
                <a:path w="230" h="137" extrusionOk="0">
                  <a:moveTo>
                    <a:pt x="6" y="0"/>
                  </a:moveTo>
                  <a:cubicBezTo>
                    <a:pt x="89" y="0"/>
                    <a:pt x="165" y="28"/>
                    <a:pt x="225" y="75"/>
                  </a:cubicBezTo>
                  <a:cubicBezTo>
                    <a:pt x="230" y="132"/>
                    <a:pt x="230" y="132"/>
                    <a:pt x="230" y="132"/>
                  </a:cubicBezTo>
                  <a:cubicBezTo>
                    <a:pt x="175" y="137"/>
                    <a:pt x="175" y="137"/>
                    <a:pt x="175" y="137"/>
                  </a:cubicBezTo>
                  <a:cubicBezTo>
                    <a:pt x="129" y="101"/>
                    <a:pt x="70" y="79"/>
                    <a:pt x="6" y="79"/>
                  </a:cubicBezTo>
                  <a:cubicBezTo>
                    <a:pt x="5" y="79"/>
                    <a:pt x="3" y="79"/>
                    <a:pt x="2" y="79"/>
                  </a:cubicBezTo>
                  <a:cubicBezTo>
                    <a:pt x="40" y="40"/>
                    <a:pt x="40" y="40"/>
                    <a:pt x="40" y="40"/>
                  </a:cubicBezTo>
                  <a:cubicBezTo>
                    <a:pt x="0" y="0"/>
                    <a:pt x="0" y="0"/>
                    <a:pt x="0" y="0"/>
                  </a:cubicBezTo>
                  <a:cubicBezTo>
                    <a:pt x="2" y="0"/>
                    <a:pt x="4" y="0"/>
                    <a:pt x="6" y="0"/>
                  </a:cubicBezTo>
                  <a:close/>
                </a:path>
              </a:pathLst>
            </a:custGeom>
            <a:gradFill>
              <a:gsLst>
                <a:gs pos="0">
                  <a:srgbClr val="0D83CF"/>
                </a:gs>
                <a:gs pos="100000">
                  <a:srgbClr val="367AC4"/>
                </a:gs>
              </a:gsLst>
              <a:lin ang="0" scaled="0"/>
            </a:gra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Century Gothic"/>
                <a:ea typeface="Century Gothic"/>
                <a:cs typeface="Century Gothic"/>
                <a:sym typeface="Century Gothic"/>
              </a:endParaRPr>
            </a:p>
          </p:txBody>
        </p:sp>
      </p:grpSp>
      <p:sp>
        <p:nvSpPr>
          <p:cNvPr id="1427" name="Google Shape;1427;g118fea77057_0_1603"/>
          <p:cNvSpPr txBox="1">
            <a:spLocks noGrp="1"/>
          </p:cNvSpPr>
          <p:nvPr>
            <p:ph type="title"/>
          </p:nvPr>
        </p:nvSpPr>
        <p:spPr>
          <a:xfrm>
            <a:off x="311651" y="164750"/>
            <a:ext cx="11638200" cy="9324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rgbClr val="168FDF"/>
              </a:buClr>
              <a:buSzPts val="3240"/>
              <a:buFont typeface="Gill Sans"/>
              <a:buNone/>
            </a:pPr>
            <a:r>
              <a:rPr lang="en-US" sz="2940"/>
              <a:t>The Linux Foundation provides unparalleled ecosystem support </a:t>
            </a:r>
            <a:endParaRPr sz="3300"/>
          </a:p>
        </p:txBody>
      </p:sp>
      <p:sp>
        <p:nvSpPr>
          <p:cNvPr id="1428" name="Google Shape;1428;g118fea77057_0_1603"/>
          <p:cNvSpPr txBox="1"/>
          <p:nvPr/>
        </p:nvSpPr>
        <p:spPr>
          <a:xfrm>
            <a:off x="7321755" y="1112155"/>
            <a:ext cx="789300" cy="196800"/>
          </a:xfrm>
          <a:prstGeom prst="rect">
            <a:avLst/>
          </a:prstGeom>
          <a:noFill/>
          <a:ln>
            <a:noFill/>
          </a:ln>
        </p:spPr>
        <p:txBody>
          <a:bodyPr spcFirstLastPara="1" wrap="square" lIns="15225" tIns="15225" rIns="15225" bIns="15225" anchor="ctr" anchorCtr="0">
            <a:noAutofit/>
          </a:bodyPr>
          <a:lstStyle/>
          <a:p>
            <a:pPr marL="0" marR="0" lvl="0" indent="0" algn="l" rtl="0">
              <a:lnSpc>
                <a:spcPct val="90000"/>
              </a:lnSpc>
              <a:spcBef>
                <a:spcPts val="0"/>
              </a:spcBef>
              <a:spcAft>
                <a:spcPts val="0"/>
              </a:spcAft>
              <a:buClr>
                <a:schemeClr val="dk1"/>
              </a:buClr>
              <a:buSzPts val="1200"/>
              <a:buFont typeface="Gill Sans"/>
              <a:buNone/>
            </a:pPr>
            <a:r>
              <a:rPr lang="en-US" sz="1200" b="1" i="0" u="none" strike="noStrike" cap="none">
                <a:solidFill>
                  <a:srgbClr val="168FDF"/>
                </a:solidFill>
                <a:latin typeface="Arial"/>
                <a:ea typeface="Arial"/>
                <a:cs typeface="Arial"/>
                <a:sym typeface="Arial"/>
              </a:rPr>
              <a:t>Value</a:t>
            </a:r>
            <a:endParaRPr sz="1900" b="0" i="0" u="none" strike="noStrike" cap="none">
              <a:solidFill>
                <a:srgbClr val="168FDF"/>
              </a:solidFill>
              <a:latin typeface="Arial"/>
              <a:ea typeface="Arial"/>
              <a:cs typeface="Arial"/>
              <a:sym typeface="Arial"/>
            </a:endParaRPr>
          </a:p>
        </p:txBody>
      </p:sp>
      <p:sp>
        <p:nvSpPr>
          <p:cNvPr id="1429" name="Google Shape;1429;g118fea77057_0_1603"/>
          <p:cNvSpPr txBox="1"/>
          <p:nvPr/>
        </p:nvSpPr>
        <p:spPr>
          <a:xfrm>
            <a:off x="8050018" y="2366313"/>
            <a:ext cx="1937700" cy="196800"/>
          </a:xfrm>
          <a:prstGeom prst="rect">
            <a:avLst/>
          </a:prstGeom>
          <a:noFill/>
          <a:ln>
            <a:noFill/>
          </a:ln>
        </p:spPr>
        <p:txBody>
          <a:bodyPr spcFirstLastPara="1" wrap="square" lIns="15225" tIns="15225" rIns="15225" bIns="15225" anchor="ctr" anchorCtr="0">
            <a:noAutofit/>
          </a:bodyPr>
          <a:lstStyle/>
          <a:p>
            <a:pPr marL="0" marR="0" lvl="0" indent="0" algn="l" rtl="0">
              <a:lnSpc>
                <a:spcPct val="90000"/>
              </a:lnSpc>
              <a:spcBef>
                <a:spcPts val="0"/>
              </a:spcBef>
              <a:spcAft>
                <a:spcPts val="0"/>
              </a:spcAft>
              <a:buClr>
                <a:schemeClr val="dk1"/>
              </a:buClr>
              <a:buSzPts val="1200"/>
              <a:buFont typeface="Gill Sans"/>
              <a:buNone/>
            </a:pPr>
            <a:r>
              <a:rPr lang="en-US" sz="1200" b="1" i="0" u="none" strike="noStrike" cap="none">
                <a:solidFill>
                  <a:srgbClr val="168FDF"/>
                </a:solidFill>
                <a:latin typeface="Arial"/>
                <a:ea typeface="Arial"/>
                <a:cs typeface="Arial"/>
                <a:sym typeface="Arial"/>
              </a:rPr>
              <a:t>Neutral Management</a:t>
            </a:r>
            <a:endParaRPr sz="1900" b="0" i="0" u="none" strike="noStrike" cap="none">
              <a:solidFill>
                <a:srgbClr val="168FDF"/>
              </a:solidFill>
              <a:latin typeface="Arial"/>
              <a:ea typeface="Arial"/>
              <a:cs typeface="Arial"/>
              <a:sym typeface="Arial"/>
            </a:endParaRPr>
          </a:p>
        </p:txBody>
      </p:sp>
      <p:sp>
        <p:nvSpPr>
          <p:cNvPr id="1430" name="Google Shape;1430;g118fea77057_0_1603"/>
          <p:cNvSpPr txBox="1"/>
          <p:nvPr/>
        </p:nvSpPr>
        <p:spPr>
          <a:xfrm>
            <a:off x="8025503" y="3981554"/>
            <a:ext cx="3200100" cy="196800"/>
          </a:xfrm>
          <a:prstGeom prst="rect">
            <a:avLst/>
          </a:prstGeom>
          <a:noFill/>
          <a:ln>
            <a:noFill/>
          </a:ln>
        </p:spPr>
        <p:txBody>
          <a:bodyPr spcFirstLastPara="1" wrap="square" lIns="15225" tIns="15225" rIns="15225" bIns="15225" anchor="ctr" anchorCtr="0">
            <a:noAutofit/>
          </a:bodyPr>
          <a:lstStyle/>
          <a:p>
            <a:pPr marL="0" marR="0" lvl="0" indent="0" algn="l" rtl="0">
              <a:lnSpc>
                <a:spcPct val="90000"/>
              </a:lnSpc>
              <a:spcBef>
                <a:spcPts val="0"/>
              </a:spcBef>
              <a:spcAft>
                <a:spcPts val="0"/>
              </a:spcAft>
              <a:buClr>
                <a:schemeClr val="dk1"/>
              </a:buClr>
              <a:buSzPts val="1200"/>
              <a:buFont typeface="Gill Sans"/>
              <a:buNone/>
            </a:pPr>
            <a:r>
              <a:rPr lang="en-US" sz="1200" b="1" i="0" u="none" strike="noStrike" cap="none">
                <a:solidFill>
                  <a:srgbClr val="168FDF"/>
                </a:solidFill>
                <a:latin typeface="Arial"/>
                <a:ea typeface="Arial"/>
                <a:cs typeface="Arial"/>
                <a:sym typeface="Arial"/>
              </a:rPr>
              <a:t>Developer Recruitment and Relations</a:t>
            </a:r>
            <a:endParaRPr sz="1900" b="0" i="0" u="none" strike="noStrike" cap="none">
              <a:solidFill>
                <a:srgbClr val="168FDF"/>
              </a:solidFill>
              <a:latin typeface="Arial"/>
              <a:ea typeface="Arial"/>
              <a:cs typeface="Arial"/>
              <a:sym typeface="Arial"/>
            </a:endParaRPr>
          </a:p>
        </p:txBody>
      </p:sp>
      <p:sp>
        <p:nvSpPr>
          <p:cNvPr id="1431" name="Google Shape;1431;g118fea77057_0_1603"/>
          <p:cNvSpPr txBox="1"/>
          <p:nvPr/>
        </p:nvSpPr>
        <p:spPr>
          <a:xfrm>
            <a:off x="6627175" y="5457940"/>
            <a:ext cx="789300" cy="196800"/>
          </a:xfrm>
          <a:prstGeom prst="rect">
            <a:avLst/>
          </a:prstGeom>
          <a:noFill/>
          <a:ln>
            <a:noFill/>
          </a:ln>
        </p:spPr>
        <p:txBody>
          <a:bodyPr spcFirstLastPara="1" wrap="square" lIns="15225" tIns="15225" rIns="15225" bIns="15225" anchor="ctr" anchorCtr="0">
            <a:noAutofit/>
          </a:bodyPr>
          <a:lstStyle/>
          <a:p>
            <a:pPr marL="0" marR="0" lvl="0" indent="0" algn="l" rtl="0">
              <a:lnSpc>
                <a:spcPct val="90000"/>
              </a:lnSpc>
              <a:spcBef>
                <a:spcPts val="0"/>
              </a:spcBef>
              <a:spcAft>
                <a:spcPts val="0"/>
              </a:spcAft>
              <a:buClr>
                <a:schemeClr val="dk1"/>
              </a:buClr>
              <a:buSzPts val="1200"/>
              <a:buFont typeface="Gill Sans"/>
              <a:buNone/>
            </a:pPr>
            <a:r>
              <a:rPr lang="en-US" sz="1200" b="1" i="0" u="none" strike="noStrike" cap="none">
                <a:solidFill>
                  <a:srgbClr val="168FDF"/>
                </a:solidFill>
                <a:latin typeface="Arial"/>
                <a:ea typeface="Arial"/>
                <a:cs typeface="Arial"/>
                <a:sym typeface="Arial"/>
              </a:rPr>
              <a:t>Training</a:t>
            </a:r>
            <a:endParaRPr sz="1900" b="0" i="0" u="none" strike="noStrike" cap="none">
              <a:solidFill>
                <a:srgbClr val="168FDF"/>
              </a:solidFill>
              <a:latin typeface="Arial"/>
              <a:ea typeface="Arial"/>
              <a:cs typeface="Arial"/>
              <a:sym typeface="Arial"/>
            </a:endParaRPr>
          </a:p>
        </p:txBody>
      </p:sp>
      <p:sp>
        <p:nvSpPr>
          <p:cNvPr id="1432" name="Google Shape;1432;g118fea77057_0_1603"/>
          <p:cNvSpPr txBox="1"/>
          <p:nvPr/>
        </p:nvSpPr>
        <p:spPr>
          <a:xfrm>
            <a:off x="1304495" y="5119181"/>
            <a:ext cx="789300" cy="196800"/>
          </a:xfrm>
          <a:prstGeom prst="rect">
            <a:avLst/>
          </a:prstGeom>
          <a:noFill/>
          <a:ln>
            <a:noFill/>
          </a:ln>
        </p:spPr>
        <p:txBody>
          <a:bodyPr spcFirstLastPara="1" wrap="square" lIns="15225" tIns="15225" rIns="15225" bIns="15225" anchor="ctr" anchorCtr="0">
            <a:noAutofit/>
          </a:bodyPr>
          <a:lstStyle/>
          <a:p>
            <a:pPr marL="0" marR="0" lvl="0" indent="0" algn="l" rtl="0">
              <a:lnSpc>
                <a:spcPct val="90000"/>
              </a:lnSpc>
              <a:spcBef>
                <a:spcPts val="0"/>
              </a:spcBef>
              <a:spcAft>
                <a:spcPts val="0"/>
              </a:spcAft>
              <a:buClr>
                <a:schemeClr val="dk1"/>
              </a:buClr>
              <a:buSzPts val="1200"/>
              <a:buFont typeface="Gill Sans"/>
              <a:buNone/>
            </a:pPr>
            <a:r>
              <a:rPr lang="en-US" sz="1200" b="1" i="0" u="none" strike="noStrike" cap="none">
                <a:solidFill>
                  <a:srgbClr val="168FDF"/>
                </a:solidFill>
                <a:latin typeface="Arial"/>
                <a:ea typeface="Arial"/>
                <a:cs typeface="Arial"/>
                <a:sym typeface="Arial"/>
              </a:rPr>
              <a:t>Content</a:t>
            </a:r>
            <a:endParaRPr sz="1900" b="0" i="0" u="none" strike="noStrike" cap="none">
              <a:solidFill>
                <a:srgbClr val="168FDF"/>
              </a:solidFill>
              <a:latin typeface="Arial"/>
              <a:ea typeface="Arial"/>
              <a:cs typeface="Arial"/>
              <a:sym typeface="Arial"/>
            </a:endParaRPr>
          </a:p>
        </p:txBody>
      </p:sp>
      <p:sp>
        <p:nvSpPr>
          <p:cNvPr id="1433" name="Google Shape;1433;g118fea77057_0_1603"/>
          <p:cNvSpPr txBox="1"/>
          <p:nvPr/>
        </p:nvSpPr>
        <p:spPr>
          <a:xfrm>
            <a:off x="500274" y="2572239"/>
            <a:ext cx="1947600" cy="196800"/>
          </a:xfrm>
          <a:prstGeom prst="rect">
            <a:avLst/>
          </a:prstGeom>
          <a:noFill/>
          <a:ln>
            <a:noFill/>
          </a:ln>
        </p:spPr>
        <p:txBody>
          <a:bodyPr spcFirstLastPara="1" wrap="square" lIns="15225" tIns="15225" rIns="15225" bIns="15225" anchor="ctr" anchorCtr="0">
            <a:noAutofit/>
          </a:bodyPr>
          <a:lstStyle/>
          <a:p>
            <a:pPr marL="0" marR="0" lvl="0" indent="0" algn="l" rtl="0">
              <a:lnSpc>
                <a:spcPct val="90000"/>
              </a:lnSpc>
              <a:spcBef>
                <a:spcPts val="0"/>
              </a:spcBef>
              <a:spcAft>
                <a:spcPts val="0"/>
              </a:spcAft>
              <a:buClr>
                <a:schemeClr val="dk1"/>
              </a:buClr>
              <a:buSzPts val="1200"/>
              <a:buFont typeface="Gill Sans"/>
              <a:buNone/>
            </a:pPr>
            <a:r>
              <a:rPr lang="en-US" sz="1200" b="1" i="0" u="none" strike="noStrike" cap="none">
                <a:solidFill>
                  <a:srgbClr val="168FDF"/>
                </a:solidFill>
                <a:latin typeface="Arial"/>
                <a:ea typeface="Arial"/>
                <a:cs typeface="Arial"/>
                <a:sym typeface="Arial"/>
              </a:rPr>
              <a:t>IT Beyond Version Control</a:t>
            </a:r>
            <a:endParaRPr sz="1900" b="0" i="0" u="none" strike="noStrike" cap="none">
              <a:solidFill>
                <a:srgbClr val="168FDF"/>
              </a:solidFill>
              <a:latin typeface="Arial"/>
              <a:ea typeface="Arial"/>
              <a:cs typeface="Arial"/>
              <a:sym typeface="Arial"/>
            </a:endParaRPr>
          </a:p>
        </p:txBody>
      </p:sp>
      <p:sp>
        <p:nvSpPr>
          <p:cNvPr id="1434" name="Google Shape;1434;g118fea77057_0_1603"/>
          <p:cNvSpPr txBox="1"/>
          <p:nvPr/>
        </p:nvSpPr>
        <p:spPr>
          <a:xfrm>
            <a:off x="643742" y="3925757"/>
            <a:ext cx="2456400" cy="209400"/>
          </a:xfrm>
          <a:prstGeom prst="rect">
            <a:avLst/>
          </a:prstGeom>
          <a:noFill/>
          <a:ln>
            <a:noFill/>
          </a:ln>
        </p:spPr>
        <p:txBody>
          <a:bodyPr spcFirstLastPara="1" wrap="square" lIns="15225" tIns="15225" rIns="15225" bIns="15225" anchor="ctr" anchorCtr="0">
            <a:noAutofit/>
          </a:bodyPr>
          <a:lstStyle/>
          <a:p>
            <a:pPr marL="0" marR="0" lvl="0" indent="0" algn="l" rtl="0">
              <a:lnSpc>
                <a:spcPct val="90000"/>
              </a:lnSpc>
              <a:spcBef>
                <a:spcPts val="0"/>
              </a:spcBef>
              <a:spcAft>
                <a:spcPts val="0"/>
              </a:spcAft>
              <a:buClr>
                <a:schemeClr val="dk1"/>
              </a:buClr>
              <a:buSzPts val="1200"/>
              <a:buFont typeface="Gill Sans"/>
              <a:buNone/>
            </a:pPr>
            <a:r>
              <a:rPr lang="en-US" sz="1200" b="1" i="0" u="none" strike="noStrike" cap="none">
                <a:solidFill>
                  <a:srgbClr val="168FDF"/>
                </a:solidFill>
                <a:latin typeface="Arial"/>
                <a:ea typeface="Arial"/>
                <a:cs typeface="Arial"/>
                <a:sym typeface="Arial"/>
              </a:rPr>
              <a:t>Marketing Programs</a:t>
            </a:r>
            <a:endParaRPr sz="1900" b="0" i="0" u="none" strike="noStrike" cap="none">
              <a:solidFill>
                <a:srgbClr val="168FDF"/>
              </a:solidFill>
              <a:latin typeface="Arial"/>
              <a:ea typeface="Arial"/>
              <a:cs typeface="Arial"/>
              <a:sym typeface="Arial"/>
            </a:endParaRPr>
          </a:p>
        </p:txBody>
      </p:sp>
      <p:sp>
        <p:nvSpPr>
          <p:cNvPr id="1435" name="Google Shape;1435;g118fea77057_0_1603"/>
          <p:cNvSpPr txBox="1"/>
          <p:nvPr/>
        </p:nvSpPr>
        <p:spPr>
          <a:xfrm>
            <a:off x="892235" y="1056124"/>
            <a:ext cx="2066700" cy="196800"/>
          </a:xfrm>
          <a:prstGeom prst="rect">
            <a:avLst/>
          </a:prstGeom>
          <a:noFill/>
          <a:ln>
            <a:noFill/>
          </a:ln>
        </p:spPr>
        <p:txBody>
          <a:bodyPr spcFirstLastPara="1" wrap="square" lIns="15225" tIns="15225" rIns="15225" bIns="15225" anchor="ctr" anchorCtr="0">
            <a:noAutofit/>
          </a:bodyPr>
          <a:lstStyle/>
          <a:p>
            <a:pPr marL="0" marR="0" lvl="0" indent="0" algn="l" rtl="0">
              <a:lnSpc>
                <a:spcPct val="90000"/>
              </a:lnSpc>
              <a:spcBef>
                <a:spcPts val="0"/>
              </a:spcBef>
              <a:spcAft>
                <a:spcPts val="0"/>
              </a:spcAft>
              <a:buClr>
                <a:schemeClr val="dk1"/>
              </a:buClr>
              <a:buSzPts val="1200"/>
              <a:buFont typeface="Gill Sans"/>
              <a:buNone/>
            </a:pPr>
            <a:r>
              <a:rPr lang="en-US" sz="1200" b="1" i="0" u="none" strike="noStrike" cap="none">
                <a:solidFill>
                  <a:srgbClr val="168FDF"/>
                </a:solidFill>
                <a:latin typeface="Arial"/>
                <a:ea typeface="Arial"/>
                <a:cs typeface="Arial"/>
                <a:sym typeface="Arial"/>
              </a:rPr>
              <a:t>Support and Resources</a:t>
            </a:r>
            <a:endParaRPr sz="1900" b="0" i="0" u="none" strike="noStrike" cap="none">
              <a:solidFill>
                <a:srgbClr val="168FDF"/>
              </a:solidFill>
              <a:latin typeface="Arial"/>
              <a:ea typeface="Arial"/>
              <a:cs typeface="Arial"/>
              <a:sym typeface="Arial"/>
            </a:endParaRPr>
          </a:p>
        </p:txBody>
      </p:sp>
      <p:sp>
        <p:nvSpPr>
          <p:cNvPr id="1436" name="Google Shape;1436;g118fea77057_0_1603"/>
          <p:cNvSpPr txBox="1"/>
          <p:nvPr/>
        </p:nvSpPr>
        <p:spPr>
          <a:xfrm>
            <a:off x="7321755" y="1298350"/>
            <a:ext cx="4628100" cy="769500"/>
          </a:xfrm>
          <a:prstGeom prst="rect">
            <a:avLst/>
          </a:prstGeom>
          <a:noFill/>
          <a:ln>
            <a:noFill/>
          </a:ln>
        </p:spPr>
        <p:txBody>
          <a:bodyPr spcFirstLastPara="1" wrap="square" lIns="91425" tIns="45700" rIns="91425" bIns="45700" anchor="t" anchorCtr="0">
            <a:noAutofit/>
          </a:bodyPr>
          <a:lstStyle/>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Define problem project/code solving</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Recruit widely deployed projects/communities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Curate projects with natural adjacency to existing project</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Demonstrate where project fits in to broader tech innovation</a:t>
            </a:r>
            <a:endParaRPr sz="1900" b="0" i="0" u="none" strike="noStrike" cap="none">
              <a:solidFill>
                <a:schemeClr val="dk1"/>
              </a:solidFill>
              <a:latin typeface="Arial"/>
              <a:ea typeface="Arial"/>
              <a:cs typeface="Arial"/>
              <a:sym typeface="Arial"/>
            </a:endParaRPr>
          </a:p>
        </p:txBody>
      </p:sp>
      <p:sp>
        <p:nvSpPr>
          <p:cNvPr id="1437" name="Google Shape;1437;g118fea77057_0_1603"/>
          <p:cNvSpPr txBox="1"/>
          <p:nvPr/>
        </p:nvSpPr>
        <p:spPr>
          <a:xfrm>
            <a:off x="8050018" y="2535590"/>
            <a:ext cx="3435600" cy="938700"/>
          </a:xfrm>
          <a:prstGeom prst="rect">
            <a:avLst/>
          </a:prstGeom>
          <a:noFill/>
          <a:ln>
            <a:noFill/>
          </a:ln>
        </p:spPr>
        <p:txBody>
          <a:bodyPr spcFirstLastPara="1" wrap="square" lIns="91425" tIns="45700" rIns="91425" bIns="45700" anchor="t" anchorCtr="0">
            <a:noAutofit/>
          </a:bodyPr>
          <a:lstStyle/>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Provide home for IP assets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Define a governance structure for decisions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Separate business decisions from technical </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Curate sense of identity superseding individuals or firms</a:t>
            </a:r>
            <a:endParaRPr sz="14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Maintain IT infrastructure</a:t>
            </a:r>
            <a:endParaRPr sz="1900" b="0" i="0" u="none" strike="noStrike" cap="none">
              <a:solidFill>
                <a:schemeClr val="dk1"/>
              </a:solidFill>
              <a:latin typeface="Arial"/>
              <a:ea typeface="Arial"/>
              <a:cs typeface="Arial"/>
              <a:sym typeface="Arial"/>
            </a:endParaRPr>
          </a:p>
        </p:txBody>
      </p:sp>
      <p:sp>
        <p:nvSpPr>
          <p:cNvPr id="1438" name="Google Shape;1438;g118fea77057_0_1603"/>
          <p:cNvSpPr txBox="1"/>
          <p:nvPr/>
        </p:nvSpPr>
        <p:spPr>
          <a:xfrm>
            <a:off x="8025503" y="4145667"/>
            <a:ext cx="15933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100"/>
              <a:buFont typeface="Century Gothic"/>
              <a:buNone/>
            </a:pPr>
            <a:r>
              <a:rPr lang="en-US" sz="1100" b="1" i="0" u="none" strike="noStrike" cap="none">
                <a:solidFill>
                  <a:schemeClr val="dk1"/>
                </a:solidFill>
                <a:latin typeface="Arial"/>
                <a:ea typeface="Arial"/>
                <a:cs typeface="Arial"/>
                <a:sym typeface="Arial"/>
              </a:rPr>
              <a:t>In person</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Meetups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Events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Hackathons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3</a:t>
            </a:r>
            <a:r>
              <a:rPr lang="en-US" sz="1100" b="0" i="0" u="none" strike="noStrike" cap="none" baseline="30000">
                <a:solidFill>
                  <a:schemeClr val="dk1"/>
                </a:solidFill>
                <a:latin typeface="Arial"/>
                <a:ea typeface="Arial"/>
                <a:cs typeface="Arial"/>
                <a:sym typeface="Arial"/>
              </a:rPr>
              <a:t>rd</a:t>
            </a:r>
            <a:r>
              <a:rPr lang="en-US" sz="1100" b="0" i="0" u="none" strike="noStrike" cap="none">
                <a:solidFill>
                  <a:schemeClr val="dk1"/>
                </a:solidFill>
                <a:latin typeface="Arial"/>
                <a:ea typeface="Arial"/>
                <a:cs typeface="Arial"/>
                <a:sym typeface="Arial"/>
              </a:rPr>
              <a:t> Party Events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Evangelism</a:t>
            </a:r>
            <a:endParaRPr sz="1100" b="0" i="0" u="none" strike="noStrike" cap="none">
              <a:solidFill>
                <a:schemeClr val="dk1"/>
              </a:solidFill>
              <a:latin typeface="Arial"/>
              <a:ea typeface="Arial"/>
              <a:cs typeface="Arial"/>
              <a:sym typeface="Arial"/>
            </a:endParaRPr>
          </a:p>
        </p:txBody>
      </p:sp>
      <p:sp>
        <p:nvSpPr>
          <p:cNvPr id="1439" name="Google Shape;1439;g118fea77057_0_1603"/>
          <p:cNvSpPr txBox="1"/>
          <p:nvPr/>
        </p:nvSpPr>
        <p:spPr>
          <a:xfrm>
            <a:off x="9527971" y="4145667"/>
            <a:ext cx="24987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100"/>
              <a:buFont typeface="Century Gothic"/>
              <a:buNone/>
            </a:pPr>
            <a:r>
              <a:rPr lang="en-US" sz="1100" b="1" i="0" u="none" strike="noStrike" cap="none">
                <a:solidFill>
                  <a:schemeClr val="dk1"/>
                </a:solidFill>
                <a:latin typeface="Arial"/>
                <a:ea typeface="Arial"/>
                <a:cs typeface="Arial"/>
                <a:sym typeface="Arial"/>
              </a:rPr>
              <a:t>Online</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Email lists and calls/meetings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IRC/Slack</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Github, Gitlab, etc.</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Stackoverflow</a:t>
            </a:r>
            <a:endParaRPr sz="11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3rd party repos</a:t>
            </a:r>
            <a:endParaRPr sz="1100" b="0" i="0" u="none" strike="noStrike" cap="none">
              <a:solidFill>
                <a:schemeClr val="dk1"/>
              </a:solidFill>
              <a:latin typeface="Arial"/>
              <a:ea typeface="Arial"/>
              <a:cs typeface="Arial"/>
              <a:sym typeface="Arial"/>
            </a:endParaRPr>
          </a:p>
        </p:txBody>
      </p:sp>
      <p:sp>
        <p:nvSpPr>
          <p:cNvPr id="1440" name="Google Shape;1440;g118fea77057_0_1603"/>
          <p:cNvSpPr txBox="1"/>
          <p:nvPr/>
        </p:nvSpPr>
        <p:spPr>
          <a:xfrm>
            <a:off x="1304495" y="5283002"/>
            <a:ext cx="2023500" cy="9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100"/>
              <a:buFont typeface="Century Gothic"/>
              <a:buNone/>
            </a:pPr>
            <a:r>
              <a:rPr lang="en-US" sz="1100" b="1" i="0" u="none" strike="noStrike" cap="none">
                <a:solidFill>
                  <a:schemeClr val="dk1"/>
                </a:solidFill>
                <a:latin typeface="Arial"/>
                <a:ea typeface="Arial"/>
                <a:cs typeface="Arial"/>
                <a:sym typeface="Arial"/>
              </a:rPr>
              <a:t>Technical</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Code samples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Getting started guides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How to’s/FAQ</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API/SDK</a:t>
            </a:r>
            <a:endParaRPr sz="1900" b="0" i="0" u="none" strike="noStrike" cap="none">
              <a:solidFill>
                <a:schemeClr val="dk1"/>
              </a:solidFill>
              <a:latin typeface="Arial"/>
              <a:ea typeface="Arial"/>
              <a:cs typeface="Arial"/>
              <a:sym typeface="Arial"/>
            </a:endParaRPr>
          </a:p>
        </p:txBody>
      </p:sp>
      <p:sp>
        <p:nvSpPr>
          <p:cNvPr id="1441" name="Google Shape;1441;g118fea77057_0_1603"/>
          <p:cNvSpPr txBox="1"/>
          <p:nvPr/>
        </p:nvSpPr>
        <p:spPr>
          <a:xfrm>
            <a:off x="3118343" y="5283002"/>
            <a:ext cx="1936500" cy="1107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100"/>
              <a:buFont typeface="Century Gothic"/>
              <a:buNone/>
            </a:pPr>
            <a:r>
              <a:rPr lang="en-US" sz="1100" b="1" i="0" u="none" strike="noStrike" cap="none">
                <a:solidFill>
                  <a:schemeClr val="dk1"/>
                </a:solidFill>
                <a:latin typeface="Arial"/>
                <a:ea typeface="Arial"/>
                <a:cs typeface="Arial"/>
                <a:sym typeface="Arial"/>
              </a:rPr>
              <a:t>Research</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Use cases/Case Study</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Whitepapers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Blogs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Webinars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Articles</a:t>
            </a:r>
            <a:endParaRPr sz="1100" b="0" i="0" u="none" strike="noStrike" cap="none">
              <a:solidFill>
                <a:schemeClr val="dk1"/>
              </a:solidFill>
              <a:latin typeface="Arial"/>
              <a:ea typeface="Arial"/>
              <a:cs typeface="Arial"/>
              <a:sym typeface="Arial"/>
            </a:endParaRPr>
          </a:p>
        </p:txBody>
      </p:sp>
      <p:sp>
        <p:nvSpPr>
          <p:cNvPr id="1442" name="Google Shape;1442;g118fea77057_0_1603"/>
          <p:cNvSpPr txBox="1"/>
          <p:nvPr/>
        </p:nvSpPr>
        <p:spPr>
          <a:xfrm>
            <a:off x="6627175" y="5616578"/>
            <a:ext cx="1759200" cy="9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100"/>
              <a:buFont typeface="Century Gothic"/>
              <a:buNone/>
            </a:pPr>
            <a:r>
              <a:rPr lang="en-US" sz="1100" b="1" i="0" u="none" strike="noStrike" cap="none">
                <a:solidFill>
                  <a:schemeClr val="dk1"/>
                </a:solidFill>
                <a:latin typeface="Arial"/>
                <a:ea typeface="Arial"/>
                <a:cs typeface="Arial"/>
                <a:sym typeface="Arial"/>
              </a:rPr>
              <a:t>Engage</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Massive Open Online Course (EdX)</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Webinars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Snackable learning</a:t>
            </a:r>
            <a:endParaRPr sz="1100" b="0" i="0" u="none" strike="noStrike" cap="none">
              <a:solidFill>
                <a:schemeClr val="dk1"/>
              </a:solidFill>
              <a:latin typeface="Arial"/>
              <a:ea typeface="Arial"/>
              <a:cs typeface="Arial"/>
              <a:sym typeface="Arial"/>
            </a:endParaRPr>
          </a:p>
        </p:txBody>
      </p:sp>
      <p:sp>
        <p:nvSpPr>
          <p:cNvPr id="1443" name="Google Shape;1443;g118fea77057_0_1603"/>
          <p:cNvSpPr txBox="1"/>
          <p:nvPr/>
        </p:nvSpPr>
        <p:spPr>
          <a:xfrm>
            <a:off x="8294792" y="5616578"/>
            <a:ext cx="1873500" cy="9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100"/>
              <a:buFont typeface="Century Gothic"/>
              <a:buNone/>
            </a:pPr>
            <a:r>
              <a:rPr lang="en-US" sz="1100" b="1" i="0" u="none" strike="noStrike" cap="none">
                <a:solidFill>
                  <a:schemeClr val="dk1"/>
                </a:solidFill>
                <a:latin typeface="Arial"/>
                <a:ea typeface="Arial"/>
                <a:cs typeface="Arial"/>
                <a:sym typeface="Arial"/>
              </a:rPr>
              <a:t>Train</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eLearning</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Classroom learning</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Subscription learning</a:t>
            </a:r>
            <a:endParaRPr sz="1900" b="0" i="0" u="none" strike="noStrike" cap="none">
              <a:solidFill>
                <a:schemeClr val="dk1"/>
              </a:solidFill>
              <a:latin typeface="Arial"/>
              <a:ea typeface="Arial"/>
              <a:cs typeface="Arial"/>
              <a:sym typeface="Arial"/>
            </a:endParaRPr>
          </a:p>
          <a:p>
            <a:pPr marL="165100" marR="0" lvl="0" indent="-10160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44" name="Google Shape;1444;g118fea77057_0_1603"/>
          <p:cNvSpPr txBox="1"/>
          <p:nvPr/>
        </p:nvSpPr>
        <p:spPr>
          <a:xfrm>
            <a:off x="10087450" y="5616578"/>
            <a:ext cx="1817100" cy="769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100"/>
              <a:buFont typeface="Century Gothic"/>
              <a:buNone/>
            </a:pPr>
            <a:r>
              <a:rPr lang="en-US" sz="1100" b="1" i="0" u="none" strike="noStrike" cap="none">
                <a:solidFill>
                  <a:schemeClr val="dk1"/>
                </a:solidFill>
                <a:latin typeface="Arial"/>
                <a:ea typeface="Arial"/>
                <a:cs typeface="Arial"/>
                <a:sym typeface="Arial"/>
              </a:rPr>
              <a:t>Certify</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Skills based testing</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Ongoing engagement</a:t>
            </a:r>
            <a:endParaRPr sz="1100" b="0" i="0" u="none" strike="noStrike" cap="none">
              <a:solidFill>
                <a:schemeClr val="dk1"/>
              </a:solidFill>
              <a:latin typeface="Arial"/>
              <a:ea typeface="Arial"/>
              <a:cs typeface="Arial"/>
              <a:sym typeface="Arial"/>
            </a:endParaRPr>
          </a:p>
        </p:txBody>
      </p:sp>
      <p:sp>
        <p:nvSpPr>
          <p:cNvPr id="1445" name="Google Shape;1445;g118fea77057_0_1603"/>
          <p:cNvSpPr txBox="1"/>
          <p:nvPr/>
        </p:nvSpPr>
        <p:spPr>
          <a:xfrm>
            <a:off x="540493" y="4051054"/>
            <a:ext cx="2505300" cy="999600"/>
          </a:xfrm>
          <a:prstGeom prst="rect">
            <a:avLst/>
          </a:prstGeom>
          <a:noFill/>
          <a:ln>
            <a:noFill/>
          </a:ln>
        </p:spPr>
        <p:txBody>
          <a:bodyPr spcFirstLastPara="1" wrap="square" lIns="91425" tIns="45700" rIns="91425" bIns="45700" anchor="t" anchorCtr="0">
            <a:noAutofit/>
          </a:bodyPr>
          <a:lstStyle/>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Advocate/Influence Programs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Rewards/Recognition</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Startup/Incubator Engagement</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Student programs</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PR/AR </a:t>
            </a:r>
            <a:endParaRPr sz="1900" b="0" i="0" u="none" strike="noStrike" cap="none">
              <a:solidFill>
                <a:schemeClr val="dk1"/>
              </a:solidFill>
              <a:latin typeface="Arial"/>
              <a:ea typeface="Arial"/>
              <a:cs typeface="Arial"/>
              <a:sym typeface="Arial"/>
            </a:endParaRPr>
          </a:p>
        </p:txBody>
      </p:sp>
      <p:sp>
        <p:nvSpPr>
          <p:cNvPr id="1446" name="Google Shape;1446;g118fea77057_0_1603"/>
          <p:cNvSpPr txBox="1"/>
          <p:nvPr/>
        </p:nvSpPr>
        <p:spPr>
          <a:xfrm>
            <a:off x="892235" y="1221374"/>
            <a:ext cx="1904100" cy="9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100"/>
              <a:buFont typeface="Century Gothic"/>
              <a:buNone/>
            </a:pPr>
            <a:r>
              <a:rPr lang="en-US" sz="1100" b="1" i="0" u="none" strike="noStrike" cap="none">
                <a:solidFill>
                  <a:schemeClr val="dk1"/>
                </a:solidFill>
                <a:latin typeface="Arial"/>
                <a:ea typeface="Arial"/>
                <a:cs typeface="Arial"/>
                <a:sym typeface="Arial"/>
              </a:rPr>
              <a:t>Self Service</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FAQ</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Forum</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Knowledgebase</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Onboarding</a:t>
            </a:r>
            <a:endParaRPr sz="1100" b="0" i="0" u="none" strike="noStrike" cap="none">
              <a:solidFill>
                <a:schemeClr val="dk1"/>
              </a:solidFill>
              <a:latin typeface="Arial"/>
              <a:ea typeface="Arial"/>
              <a:cs typeface="Arial"/>
              <a:sym typeface="Arial"/>
            </a:endParaRPr>
          </a:p>
        </p:txBody>
      </p:sp>
      <p:sp>
        <p:nvSpPr>
          <p:cNvPr id="1447" name="Google Shape;1447;g118fea77057_0_1603"/>
          <p:cNvSpPr txBox="1"/>
          <p:nvPr/>
        </p:nvSpPr>
        <p:spPr>
          <a:xfrm>
            <a:off x="2782275" y="1145175"/>
            <a:ext cx="1936500" cy="9387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2"/>
              </a:buClr>
              <a:buSzPts val="1100"/>
              <a:buFont typeface="Century Gothic"/>
              <a:buNone/>
            </a:pPr>
            <a:r>
              <a:rPr lang="en-US" sz="1100" b="1" i="0" u="none" strike="noStrike" cap="none">
                <a:solidFill>
                  <a:schemeClr val="dk1"/>
                </a:solidFill>
                <a:latin typeface="Arial"/>
                <a:ea typeface="Arial"/>
                <a:cs typeface="Arial"/>
                <a:sym typeface="Arial"/>
              </a:rPr>
              <a:t>Community/Responsive</a:t>
            </a:r>
            <a:endParaRPr sz="1100" b="1"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Slack/IRC</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Email</a:t>
            </a:r>
            <a:endParaRPr sz="19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Stackoverflow</a:t>
            </a:r>
            <a:endParaRPr sz="1100" b="0" i="0" u="none" strike="noStrike" cap="none">
              <a:solidFill>
                <a:schemeClr val="dk1"/>
              </a:solidFill>
              <a:latin typeface="Arial"/>
              <a:ea typeface="Arial"/>
              <a:cs typeface="Arial"/>
              <a:sym typeface="Arial"/>
            </a:endParaRPr>
          </a:p>
          <a:p>
            <a:pPr marL="165100" marR="0" lvl="0" indent="-165100" algn="l" rtl="0">
              <a:lnSpc>
                <a:spcPct val="100000"/>
              </a:lnSpc>
              <a:spcBef>
                <a:spcPts val="0"/>
              </a:spcBef>
              <a:spcAft>
                <a:spcPts val="0"/>
              </a:spcAft>
              <a:buClr>
                <a:schemeClr val="dk1"/>
              </a:buClr>
              <a:buSzPts val="1100"/>
              <a:buFont typeface="Arial"/>
              <a:buChar char="•"/>
            </a:pPr>
            <a:r>
              <a:rPr lang="en-US" sz="1100" b="0" i="0" u="none" strike="noStrike" cap="none">
                <a:solidFill>
                  <a:schemeClr val="dk1"/>
                </a:solidFill>
                <a:latin typeface="Arial"/>
                <a:ea typeface="Arial"/>
                <a:cs typeface="Arial"/>
                <a:sym typeface="Arial"/>
              </a:rPr>
              <a:t>IT operations/Release Mgmt </a:t>
            </a:r>
            <a:endParaRPr sz="1100" b="0" i="0" u="none" strike="noStrike" cap="none">
              <a:solidFill>
                <a:schemeClr val="dk1"/>
              </a:solidFill>
              <a:latin typeface="Arial"/>
              <a:ea typeface="Arial"/>
              <a:cs typeface="Arial"/>
              <a:sym typeface="Arial"/>
            </a:endParaRPr>
          </a:p>
          <a:p>
            <a:pPr marL="165100" marR="0" lvl="0" indent="-101600" algn="l" rtl="0">
              <a:lnSpc>
                <a:spcPct val="100000"/>
              </a:lnSpc>
              <a:spcBef>
                <a:spcPts val="0"/>
              </a:spcBef>
              <a:spcAft>
                <a:spcPts val="0"/>
              </a:spcAft>
              <a:buClr>
                <a:schemeClr val="dk1"/>
              </a:buClr>
              <a:buSzPts val="1100"/>
              <a:buFont typeface="Arial"/>
              <a:buNone/>
            </a:pPr>
            <a:endParaRPr sz="1100" b="0" i="0" u="none" strike="noStrike" cap="none">
              <a:solidFill>
                <a:schemeClr val="dk1"/>
              </a:solidFill>
              <a:latin typeface="Arial"/>
              <a:ea typeface="Arial"/>
              <a:cs typeface="Arial"/>
              <a:sym typeface="Arial"/>
            </a:endParaRPr>
          </a:p>
        </p:txBody>
      </p:sp>
      <p:sp>
        <p:nvSpPr>
          <p:cNvPr id="1448" name="Google Shape;1448;g118fea77057_0_1603"/>
          <p:cNvSpPr/>
          <p:nvPr/>
        </p:nvSpPr>
        <p:spPr>
          <a:xfrm>
            <a:off x="3540201" y="4341795"/>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49" name="Google Shape;1449;g118fea77057_0_1603"/>
          <p:cNvSpPr/>
          <p:nvPr/>
        </p:nvSpPr>
        <p:spPr>
          <a:xfrm>
            <a:off x="3540201" y="3151607"/>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0" name="Google Shape;1450;g118fea77057_0_1603"/>
          <p:cNvSpPr/>
          <p:nvPr/>
        </p:nvSpPr>
        <p:spPr>
          <a:xfrm>
            <a:off x="4691021" y="1821592"/>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1" name="Google Shape;1451;g118fea77057_0_1603"/>
          <p:cNvSpPr/>
          <p:nvPr/>
        </p:nvSpPr>
        <p:spPr>
          <a:xfrm>
            <a:off x="4732862" y="5666938"/>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2" name="Google Shape;1452;g118fea77057_0_1603"/>
          <p:cNvSpPr/>
          <p:nvPr/>
        </p:nvSpPr>
        <p:spPr>
          <a:xfrm>
            <a:off x="7897962" y="4509244"/>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3" name="Google Shape;1453;g118fea77057_0_1603"/>
          <p:cNvSpPr/>
          <p:nvPr/>
        </p:nvSpPr>
        <p:spPr>
          <a:xfrm>
            <a:off x="7897962" y="3079795"/>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4" name="Google Shape;1454;g118fea77057_0_1603"/>
          <p:cNvSpPr/>
          <p:nvPr/>
        </p:nvSpPr>
        <p:spPr>
          <a:xfrm>
            <a:off x="7180724" y="1815911"/>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5" name="Google Shape;1455;g118fea77057_0_1603"/>
          <p:cNvSpPr/>
          <p:nvPr/>
        </p:nvSpPr>
        <p:spPr>
          <a:xfrm>
            <a:off x="6494169" y="5936673"/>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6" name="Google Shape;1456;g118fea77057_0_1603"/>
          <p:cNvSpPr/>
          <p:nvPr/>
        </p:nvSpPr>
        <p:spPr>
          <a:xfrm>
            <a:off x="5373372" y="2708753"/>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7" name="Google Shape;1457;g118fea77057_0_1603"/>
          <p:cNvSpPr/>
          <p:nvPr/>
        </p:nvSpPr>
        <p:spPr>
          <a:xfrm>
            <a:off x="4750305" y="3362800"/>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8" name="Google Shape;1458;g118fea77057_0_1603"/>
          <p:cNvSpPr/>
          <p:nvPr/>
        </p:nvSpPr>
        <p:spPr>
          <a:xfrm>
            <a:off x="4793619" y="4293784"/>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59" name="Google Shape;1459;g118fea77057_0_1603"/>
          <p:cNvSpPr/>
          <p:nvPr/>
        </p:nvSpPr>
        <p:spPr>
          <a:xfrm>
            <a:off x="5465048" y="4938601"/>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60" name="Google Shape;1460;g118fea77057_0_1603"/>
          <p:cNvSpPr/>
          <p:nvPr/>
        </p:nvSpPr>
        <p:spPr>
          <a:xfrm>
            <a:off x="6425589" y="4897862"/>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61" name="Google Shape;1461;g118fea77057_0_1603"/>
          <p:cNvSpPr/>
          <p:nvPr/>
        </p:nvSpPr>
        <p:spPr>
          <a:xfrm>
            <a:off x="7021675" y="4262814"/>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62" name="Google Shape;1462;g118fea77057_0_1603"/>
          <p:cNvSpPr/>
          <p:nvPr/>
        </p:nvSpPr>
        <p:spPr>
          <a:xfrm>
            <a:off x="7008630" y="3272409"/>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
        <p:nvSpPr>
          <p:cNvPr id="1463" name="Google Shape;1463;g118fea77057_0_1603"/>
          <p:cNvSpPr/>
          <p:nvPr/>
        </p:nvSpPr>
        <p:spPr>
          <a:xfrm>
            <a:off x="6321538" y="2653881"/>
            <a:ext cx="137100" cy="137100"/>
          </a:xfrm>
          <a:prstGeom prst="ellipse">
            <a:avLst/>
          </a:prstGeom>
          <a:solidFill>
            <a:schemeClr val="accent1"/>
          </a:solidFill>
          <a:ln w="2857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cxnSp>
        <p:nvCxnSpPr>
          <p:cNvPr id="1464" name="Google Shape;1464;g118fea77057_0_1603"/>
          <p:cNvCxnSpPr>
            <a:stCxn id="1450" idx="6"/>
            <a:endCxn id="1456" idx="0"/>
          </p:cNvCxnSpPr>
          <p:nvPr/>
        </p:nvCxnSpPr>
        <p:spPr>
          <a:xfrm>
            <a:off x="4828121" y="1890142"/>
            <a:ext cx="613800" cy="818700"/>
          </a:xfrm>
          <a:prstGeom prst="bentConnector2">
            <a:avLst/>
          </a:prstGeom>
          <a:noFill/>
          <a:ln w="19050" cap="flat" cmpd="sng">
            <a:solidFill>
              <a:srgbClr val="168FDF"/>
            </a:solidFill>
            <a:prstDash val="solid"/>
            <a:miter lim="800000"/>
            <a:headEnd type="none" w="sm" len="sm"/>
            <a:tailEnd type="none" w="sm" len="sm"/>
          </a:ln>
        </p:spPr>
      </p:cxnSp>
      <p:cxnSp>
        <p:nvCxnSpPr>
          <p:cNvPr id="1465" name="Google Shape;1465;g118fea77057_0_1603"/>
          <p:cNvCxnSpPr>
            <a:stCxn id="1454" idx="2"/>
            <a:endCxn id="1463" idx="0"/>
          </p:cNvCxnSpPr>
          <p:nvPr/>
        </p:nvCxnSpPr>
        <p:spPr>
          <a:xfrm flipH="1">
            <a:off x="6390224" y="1884461"/>
            <a:ext cx="790500" cy="769500"/>
          </a:xfrm>
          <a:prstGeom prst="bentConnector2">
            <a:avLst/>
          </a:prstGeom>
          <a:noFill/>
          <a:ln w="19050" cap="flat" cmpd="sng">
            <a:solidFill>
              <a:srgbClr val="168FDF"/>
            </a:solidFill>
            <a:prstDash val="solid"/>
            <a:miter lim="800000"/>
            <a:headEnd type="none" w="sm" len="sm"/>
            <a:tailEnd type="none" w="sm" len="sm"/>
          </a:ln>
        </p:spPr>
      </p:cxnSp>
      <p:cxnSp>
        <p:nvCxnSpPr>
          <p:cNvPr id="1466" name="Google Shape;1466;g118fea77057_0_1603"/>
          <p:cNvCxnSpPr>
            <a:stCxn id="1453" idx="2"/>
            <a:endCxn id="1462" idx="6"/>
          </p:cNvCxnSpPr>
          <p:nvPr/>
        </p:nvCxnSpPr>
        <p:spPr>
          <a:xfrm flipH="1">
            <a:off x="7145862" y="3148345"/>
            <a:ext cx="752100" cy="192600"/>
          </a:xfrm>
          <a:prstGeom prst="bentConnector3">
            <a:avLst>
              <a:gd name="adj1" fmla="val 50009"/>
            </a:avLst>
          </a:prstGeom>
          <a:noFill/>
          <a:ln w="19050" cap="flat" cmpd="sng">
            <a:solidFill>
              <a:srgbClr val="168FDF"/>
            </a:solidFill>
            <a:prstDash val="solid"/>
            <a:miter lim="800000"/>
            <a:headEnd type="none" w="sm" len="sm"/>
            <a:tailEnd type="none" w="sm" len="sm"/>
          </a:ln>
        </p:spPr>
      </p:cxnSp>
      <p:cxnSp>
        <p:nvCxnSpPr>
          <p:cNvPr id="1467" name="Google Shape;1467;g118fea77057_0_1603"/>
          <p:cNvCxnSpPr>
            <a:stCxn id="1457" idx="2"/>
            <a:endCxn id="1449" idx="6"/>
          </p:cNvCxnSpPr>
          <p:nvPr/>
        </p:nvCxnSpPr>
        <p:spPr>
          <a:xfrm rot="10800000">
            <a:off x="3677205" y="3220150"/>
            <a:ext cx="1073100" cy="211200"/>
          </a:xfrm>
          <a:prstGeom prst="bentConnector3">
            <a:avLst>
              <a:gd name="adj1" fmla="val 49996"/>
            </a:avLst>
          </a:prstGeom>
          <a:noFill/>
          <a:ln w="19050" cap="flat" cmpd="sng">
            <a:solidFill>
              <a:srgbClr val="168FDF"/>
            </a:solidFill>
            <a:prstDash val="solid"/>
            <a:miter lim="800000"/>
            <a:headEnd type="none" w="sm" len="sm"/>
            <a:tailEnd type="none" w="sm" len="sm"/>
          </a:ln>
        </p:spPr>
      </p:cxnSp>
      <p:cxnSp>
        <p:nvCxnSpPr>
          <p:cNvPr id="1468" name="Google Shape;1468;g118fea77057_0_1603"/>
          <p:cNvCxnSpPr>
            <a:stCxn id="1458" idx="2"/>
            <a:endCxn id="1448" idx="6"/>
          </p:cNvCxnSpPr>
          <p:nvPr/>
        </p:nvCxnSpPr>
        <p:spPr>
          <a:xfrm flipH="1">
            <a:off x="3677319" y="4362334"/>
            <a:ext cx="1116300" cy="48000"/>
          </a:xfrm>
          <a:prstGeom prst="bentConnector3">
            <a:avLst>
              <a:gd name="adj1" fmla="val 50001"/>
            </a:avLst>
          </a:prstGeom>
          <a:noFill/>
          <a:ln w="19050" cap="flat" cmpd="sng">
            <a:solidFill>
              <a:srgbClr val="168FDF"/>
            </a:solidFill>
            <a:prstDash val="solid"/>
            <a:miter lim="800000"/>
            <a:headEnd type="none" w="sm" len="sm"/>
            <a:tailEnd type="none" w="sm" len="sm"/>
          </a:ln>
        </p:spPr>
      </p:cxnSp>
      <p:cxnSp>
        <p:nvCxnSpPr>
          <p:cNvPr id="1469" name="Google Shape;1469;g118fea77057_0_1603"/>
          <p:cNvCxnSpPr>
            <a:stCxn id="1452" idx="2"/>
            <a:endCxn id="1461" idx="6"/>
          </p:cNvCxnSpPr>
          <p:nvPr/>
        </p:nvCxnSpPr>
        <p:spPr>
          <a:xfrm rot="10800000">
            <a:off x="7158762" y="4331494"/>
            <a:ext cx="739200" cy="246300"/>
          </a:xfrm>
          <a:prstGeom prst="bentConnector3">
            <a:avLst>
              <a:gd name="adj1" fmla="val 49999"/>
            </a:avLst>
          </a:prstGeom>
          <a:noFill/>
          <a:ln w="19050" cap="flat" cmpd="sng">
            <a:solidFill>
              <a:srgbClr val="168FDF"/>
            </a:solidFill>
            <a:prstDash val="solid"/>
            <a:miter lim="800000"/>
            <a:headEnd type="none" w="sm" len="sm"/>
            <a:tailEnd type="none" w="sm" len="sm"/>
          </a:ln>
        </p:spPr>
      </p:cxnSp>
      <p:cxnSp>
        <p:nvCxnSpPr>
          <p:cNvPr id="1470" name="Google Shape;1470;g118fea77057_0_1603"/>
          <p:cNvCxnSpPr>
            <a:stCxn id="1455" idx="2"/>
            <a:endCxn id="1460" idx="3"/>
          </p:cNvCxnSpPr>
          <p:nvPr/>
        </p:nvCxnSpPr>
        <p:spPr>
          <a:xfrm rot="10800000">
            <a:off x="6445569" y="5014923"/>
            <a:ext cx="48600" cy="990300"/>
          </a:xfrm>
          <a:prstGeom prst="bentConnector2">
            <a:avLst/>
          </a:prstGeom>
          <a:noFill/>
          <a:ln w="19050" cap="flat" cmpd="sng">
            <a:solidFill>
              <a:srgbClr val="168FDF"/>
            </a:solidFill>
            <a:prstDash val="solid"/>
            <a:miter lim="800000"/>
            <a:headEnd type="none" w="sm" len="sm"/>
            <a:tailEnd type="none" w="sm" len="sm"/>
          </a:ln>
        </p:spPr>
      </p:cxnSp>
      <p:cxnSp>
        <p:nvCxnSpPr>
          <p:cNvPr id="1471" name="Google Shape;1471;g118fea77057_0_1603"/>
          <p:cNvCxnSpPr>
            <a:stCxn id="1451" idx="6"/>
            <a:endCxn id="1459" idx="4"/>
          </p:cNvCxnSpPr>
          <p:nvPr/>
        </p:nvCxnSpPr>
        <p:spPr>
          <a:xfrm rot="10800000" flipH="1">
            <a:off x="4869962" y="5075788"/>
            <a:ext cx="663600" cy="659700"/>
          </a:xfrm>
          <a:prstGeom prst="bentConnector2">
            <a:avLst/>
          </a:prstGeom>
          <a:noFill/>
          <a:ln w="19050" cap="flat" cmpd="sng">
            <a:solidFill>
              <a:srgbClr val="168FDF"/>
            </a:solidFill>
            <a:prstDash val="solid"/>
            <a:miter lim="800000"/>
            <a:headEnd type="none" w="sm" len="sm"/>
            <a:tailEnd type="none" w="sm" len="sm"/>
          </a:ln>
        </p:spPr>
      </p:cxnSp>
      <p:sp>
        <p:nvSpPr>
          <p:cNvPr id="1472" name="Google Shape;1472;g118fea77057_0_1603"/>
          <p:cNvSpPr/>
          <p:nvPr/>
        </p:nvSpPr>
        <p:spPr>
          <a:xfrm>
            <a:off x="148000" y="2465676"/>
            <a:ext cx="3942000" cy="1375500"/>
          </a:xfrm>
          <a:prstGeom prst="rect">
            <a:avLst/>
          </a:prstGeom>
          <a:solidFill>
            <a:schemeClr val="lt2">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1900"/>
              <a:buFont typeface="Century Gothic"/>
              <a:buNone/>
            </a:pPr>
            <a:endParaRPr sz="1900" b="0" i="0" u="none" strike="noStrike" cap="non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5"/>
        <p:cNvGrpSpPr/>
        <p:nvPr/>
      </p:nvGrpSpPr>
      <p:grpSpPr>
        <a:xfrm>
          <a:off x="0" y="0"/>
          <a:ext cx="0" cy="0"/>
          <a:chOff x="0" y="0"/>
          <a:chExt cx="0" cy="0"/>
        </a:xfrm>
      </p:grpSpPr>
      <p:sp>
        <p:nvSpPr>
          <p:cNvPr id="1136" name="Google Shape;1136;g118fea77057_0_184"/>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t>Antitrust Policy Notice</a:t>
            </a:r>
            <a:endParaRPr/>
          </a:p>
        </p:txBody>
      </p:sp>
      <p:sp>
        <p:nvSpPr>
          <p:cNvPr id="1137" name="Google Shape;1137;g118fea77057_0_184"/>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Clr>
                <a:schemeClr val="dk1"/>
              </a:buClr>
              <a:buSzPts val="1500"/>
              <a:buFont typeface="Arial"/>
              <a:buNone/>
            </a:pPr>
            <a:r>
              <a:rPr lang="en-US" sz="20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000"/>
          </a:p>
          <a:p>
            <a:pPr marL="0" lvl="0" indent="0" algn="l" rtl="0">
              <a:lnSpc>
                <a:spcPct val="100000"/>
              </a:lnSpc>
              <a:spcBef>
                <a:spcPts val="1200"/>
              </a:spcBef>
              <a:spcAft>
                <a:spcPts val="0"/>
              </a:spcAft>
              <a:buSzPts val="2400"/>
              <a:buNone/>
            </a:pPr>
            <a:r>
              <a:rPr lang="en-US" sz="2000"/>
              <a:t>Examples of types of actions that are prohibited at Linux Foundation meetings and in connection with Linux Foundation activities are described in the Linux Foundation Antitrust Policy available at http://www.linuxfoundation.org/antitrust-policy.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grpSp>
        <p:nvGrpSpPr>
          <p:cNvPr id="1478" name="Google Shape;1478;g118fea77057_0_1713"/>
          <p:cNvGrpSpPr/>
          <p:nvPr/>
        </p:nvGrpSpPr>
        <p:grpSpPr>
          <a:xfrm>
            <a:off x="4724396" y="2283384"/>
            <a:ext cx="2811942" cy="1655369"/>
            <a:chOff x="1785298" y="1139262"/>
            <a:chExt cx="8316894" cy="4894645"/>
          </a:xfrm>
        </p:grpSpPr>
        <p:grpSp>
          <p:nvGrpSpPr>
            <p:cNvPr id="1479" name="Google Shape;1479;g118fea77057_0_1713"/>
            <p:cNvGrpSpPr/>
            <p:nvPr/>
          </p:nvGrpSpPr>
          <p:grpSpPr>
            <a:xfrm>
              <a:off x="1785298" y="1139262"/>
              <a:ext cx="8316894" cy="4894645"/>
              <a:chOff x="1937698" y="1444062"/>
              <a:chExt cx="8316894" cy="4894645"/>
            </a:xfrm>
          </p:grpSpPr>
          <p:sp>
            <p:nvSpPr>
              <p:cNvPr id="1480" name="Google Shape;1480;g118fea77057_0_1713"/>
              <p:cNvSpPr/>
              <p:nvPr/>
            </p:nvSpPr>
            <p:spPr>
              <a:xfrm>
                <a:off x="5219684" y="2726264"/>
                <a:ext cx="1957800" cy="1967700"/>
              </a:xfrm>
              <a:prstGeom prst="donut">
                <a:avLst>
                  <a:gd name="adj" fmla="val 25000"/>
                </a:avLst>
              </a:prstGeom>
              <a:solidFill>
                <a:srgbClr val="168FDF">
                  <a:alpha val="41180"/>
                </a:srgbClr>
              </a:soli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rgbClr val="0057D6"/>
                  </a:solidFill>
                  <a:latin typeface="Arial"/>
                  <a:ea typeface="Arial"/>
                  <a:cs typeface="Arial"/>
                  <a:sym typeface="Arial"/>
                </a:endParaRPr>
              </a:p>
            </p:txBody>
          </p:sp>
          <p:sp>
            <p:nvSpPr>
              <p:cNvPr id="1481" name="Google Shape;1481;g118fea77057_0_1713"/>
              <p:cNvSpPr/>
              <p:nvPr/>
            </p:nvSpPr>
            <p:spPr>
              <a:xfrm>
                <a:off x="4041252" y="1510512"/>
                <a:ext cx="4335600" cy="4432800"/>
              </a:xfrm>
              <a:prstGeom prst="ellipse">
                <a:avLst/>
              </a:prstGeom>
              <a:noFill/>
              <a:ln w="12700" cap="flat" cmpd="sng">
                <a:solidFill>
                  <a:schemeClr val="accent1"/>
                </a:solidFill>
                <a:prstDash val="solid"/>
                <a:miter lim="800000"/>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rgbClr val="0057D6"/>
                  </a:solidFill>
                  <a:latin typeface="Arial"/>
                  <a:ea typeface="Arial"/>
                  <a:cs typeface="Arial"/>
                  <a:sym typeface="Arial"/>
                </a:endParaRPr>
              </a:p>
            </p:txBody>
          </p:sp>
          <p:sp>
            <p:nvSpPr>
              <p:cNvPr id="1482" name="Google Shape;1482;g118fea77057_0_1713"/>
              <p:cNvSpPr/>
              <p:nvPr/>
            </p:nvSpPr>
            <p:spPr>
              <a:xfrm>
                <a:off x="7941592" y="3267422"/>
                <a:ext cx="2313000" cy="1074600"/>
              </a:xfrm>
              <a:prstGeom prst="roundRect">
                <a:avLst>
                  <a:gd name="adj" fmla="val 6573"/>
                </a:avLst>
              </a:prstGeom>
              <a:gradFill>
                <a:gsLst>
                  <a:gs pos="0">
                    <a:srgbClr val="0057D6"/>
                  </a:gs>
                  <a:gs pos="100000">
                    <a:srgbClr val="168FDF"/>
                  </a:gs>
                </a:gsLst>
                <a:lin ang="5400700" scaled="0"/>
              </a:gradFill>
              <a:ln w="9525" cap="flat" cmpd="sng">
                <a:solidFill>
                  <a:srgbClr val="168FD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Arial"/>
                  <a:ea typeface="Arial"/>
                  <a:cs typeface="Arial"/>
                  <a:sym typeface="Arial"/>
                </a:endParaRPr>
              </a:p>
            </p:txBody>
          </p:sp>
          <p:sp>
            <p:nvSpPr>
              <p:cNvPr id="1483" name="Google Shape;1483;g118fea77057_0_1713"/>
              <p:cNvSpPr txBox="1"/>
              <p:nvPr/>
            </p:nvSpPr>
            <p:spPr>
              <a:xfrm>
                <a:off x="8080687" y="3590414"/>
                <a:ext cx="1915500" cy="1444800"/>
              </a:xfrm>
              <a:prstGeom prst="rect">
                <a:avLst/>
              </a:prstGeom>
              <a:noFill/>
              <a:ln>
                <a:noFill/>
              </a:ln>
            </p:spPr>
            <p:txBody>
              <a:bodyPr spcFirstLastPara="1" wrap="square" lIns="121900" tIns="121900" rIns="121900" bIns="121900" anchor="t" anchorCtr="0">
                <a:spAutoFit/>
              </a:bodyPr>
              <a:lstStyle/>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Branded Meetup/Events</a:t>
                </a:r>
                <a:endParaRPr sz="100" b="0" i="0" u="none" strike="noStrike" cap="none">
                  <a:solidFill>
                    <a:schemeClr val="lt1"/>
                  </a:solidFill>
                  <a:latin typeface="Arial"/>
                  <a:ea typeface="Arial"/>
                  <a:cs typeface="Arial"/>
                  <a:sym typeface="Arial"/>
                </a:endParaRPr>
              </a:p>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Community Analytics</a:t>
                </a:r>
                <a:endParaRPr sz="100" b="0" i="0" u="none" strike="noStrike" cap="none">
                  <a:solidFill>
                    <a:schemeClr val="lt1"/>
                  </a:solidFill>
                  <a:latin typeface="Arial"/>
                  <a:ea typeface="Arial"/>
                  <a:cs typeface="Arial"/>
                  <a:sym typeface="Arial"/>
                </a:endParaRPr>
              </a:p>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Meeting Management</a:t>
                </a:r>
                <a:endParaRPr sz="100" b="0" i="0" u="none" strike="noStrike" cap="none" baseline="30000">
                  <a:solidFill>
                    <a:schemeClr val="lt1"/>
                  </a:solidFill>
                  <a:latin typeface="Arial"/>
                  <a:ea typeface="Arial"/>
                  <a:cs typeface="Arial"/>
                  <a:sym typeface="Arial"/>
                </a:endParaRPr>
              </a:p>
            </p:txBody>
          </p:sp>
          <p:sp>
            <p:nvSpPr>
              <p:cNvPr id="1484" name="Google Shape;1484;g118fea77057_0_1713"/>
              <p:cNvSpPr txBox="1"/>
              <p:nvPr/>
            </p:nvSpPr>
            <p:spPr>
              <a:xfrm>
                <a:off x="8061094" y="3322606"/>
                <a:ext cx="2089800" cy="830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1" i="0" u="none" strike="noStrike" cap="none">
                    <a:solidFill>
                      <a:schemeClr val="lt1"/>
                    </a:solidFill>
                    <a:latin typeface="Arial"/>
                    <a:ea typeface="Arial"/>
                    <a:cs typeface="Arial"/>
                    <a:sym typeface="Arial"/>
                  </a:rPr>
                  <a:t>Community Management</a:t>
                </a:r>
                <a:endParaRPr sz="100" b="1" i="0" u="none" strike="noStrike" cap="none">
                  <a:solidFill>
                    <a:schemeClr val="lt1"/>
                  </a:solidFill>
                  <a:latin typeface="Arial"/>
                  <a:ea typeface="Arial"/>
                  <a:cs typeface="Arial"/>
                  <a:sym typeface="Arial"/>
                </a:endParaRPr>
              </a:p>
            </p:txBody>
          </p:sp>
          <p:sp>
            <p:nvSpPr>
              <p:cNvPr id="1485" name="Google Shape;1485;g118fea77057_0_1713"/>
              <p:cNvSpPr/>
              <p:nvPr/>
            </p:nvSpPr>
            <p:spPr>
              <a:xfrm>
                <a:off x="1937698" y="3267422"/>
                <a:ext cx="2313000" cy="1074600"/>
              </a:xfrm>
              <a:prstGeom prst="roundRect">
                <a:avLst>
                  <a:gd name="adj" fmla="val 6573"/>
                </a:avLst>
              </a:prstGeom>
              <a:gradFill>
                <a:gsLst>
                  <a:gs pos="0">
                    <a:srgbClr val="0057D6"/>
                  </a:gs>
                  <a:gs pos="100000">
                    <a:srgbClr val="168FDF"/>
                  </a:gs>
                </a:gsLst>
                <a:lin ang="5400700" scaled="0"/>
              </a:gradFill>
              <a:ln w="9525" cap="flat" cmpd="sng">
                <a:solidFill>
                  <a:srgbClr val="168FD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Arial"/>
                  <a:ea typeface="Arial"/>
                  <a:cs typeface="Arial"/>
                  <a:sym typeface="Arial"/>
                </a:endParaRPr>
              </a:p>
            </p:txBody>
          </p:sp>
          <p:sp>
            <p:nvSpPr>
              <p:cNvPr id="1486" name="Google Shape;1486;g118fea77057_0_1713"/>
              <p:cNvSpPr txBox="1"/>
              <p:nvPr/>
            </p:nvSpPr>
            <p:spPr>
              <a:xfrm>
                <a:off x="2076791" y="3590414"/>
                <a:ext cx="1915500" cy="1444800"/>
              </a:xfrm>
              <a:prstGeom prst="rect">
                <a:avLst/>
              </a:prstGeom>
              <a:noFill/>
              <a:ln>
                <a:noFill/>
              </a:ln>
            </p:spPr>
            <p:txBody>
              <a:bodyPr spcFirstLastPara="1" wrap="square" lIns="121900" tIns="121900" rIns="121900" bIns="121900" anchor="t" anchorCtr="0">
                <a:spAutoFit/>
              </a:bodyPr>
              <a:lstStyle/>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Security (Code Secrets, Vulnerabilities, Non-Inclusive Language)</a:t>
                </a:r>
                <a:endParaRPr sz="100" b="0" i="0" u="none" strike="noStrike" cap="none" baseline="30000">
                  <a:solidFill>
                    <a:schemeClr val="lt1"/>
                  </a:solidFill>
                  <a:latin typeface="Arial"/>
                  <a:ea typeface="Arial"/>
                  <a:cs typeface="Arial"/>
                  <a:sym typeface="Arial"/>
                </a:endParaRPr>
              </a:p>
            </p:txBody>
          </p:sp>
          <p:sp>
            <p:nvSpPr>
              <p:cNvPr id="1487" name="Google Shape;1487;g118fea77057_0_1713"/>
              <p:cNvSpPr txBox="1"/>
              <p:nvPr/>
            </p:nvSpPr>
            <p:spPr>
              <a:xfrm>
                <a:off x="2057200" y="3322606"/>
                <a:ext cx="2089800" cy="830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1" i="0" u="none" strike="noStrike" cap="none">
                    <a:solidFill>
                      <a:schemeClr val="lt1"/>
                    </a:solidFill>
                    <a:latin typeface="Arial"/>
                    <a:ea typeface="Arial"/>
                    <a:cs typeface="Arial"/>
                    <a:sym typeface="Arial"/>
                  </a:rPr>
                  <a:t>Application Security</a:t>
                </a:r>
                <a:endParaRPr sz="100" b="1" i="0" u="none" strike="noStrike" cap="none">
                  <a:solidFill>
                    <a:schemeClr val="lt1"/>
                  </a:solidFill>
                  <a:latin typeface="Arial"/>
                  <a:ea typeface="Arial"/>
                  <a:cs typeface="Arial"/>
                  <a:sym typeface="Arial"/>
                </a:endParaRPr>
              </a:p>
            </p:txBody>
          </p:sp>
          <p:sp>
            <p:nvSpPr>
              <p:cNvPr id="1488" name="Google Shape;1488;g118fea77057_0_1713"/>
              <p:cNvSpPr/>
              <p:nvPr/>
            </p:nvSpPr>
            <p:spPr>
              <a:xfrm>
                <a:off x="5042058" y="1444062"/>
                <a:ext cx="2313000" cy="1074600"/>
              </a:xfrm>
              <a:prstGeom prst="roundRect">
                <a:avLst>
                  <a:gd name="adj" fmla="val 6573"/>
                </a:avLst>
              </a:prstGeom>
              <a:gradFill>
                <a:gsLst>
                  <a:gs pos="0">
                    <a:srgbClr val="0057D6"/>
                  </a:gs>
                  <a:gs pos="100000">
                    <a:srgbClr val="168FDF"/>
                  </a:gs>
                </a:gsLst>
                <a:lin ang="5400700" scaled="0"/>
              </a:gradFill>
              <a:ln w="9525" cap="flat" cmpd="sng">
                <a:solidFill>
                  <a:srgbClr val="168FD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Arial"/>
                  <a:ea typeface="Arial"/>
                  <a:cs typeface="Arial"/>
                  <a:sym typeface="Arial"/>
                </a:endParaRPr>
              </a:p>
            </p:txBody>
          </p:sp>
          <p:sp>
            <p:nvSpPr>
              <p:cNvPr id="1489" name="Google Shape;1489;g118fea77057_0_1713"/>
              <p:cNvSpPr txBox="1"/>
              <p:nvPr/>
            </p:nvSpPr>
            <p:spPr>
              <a:xfrm>
                <a:off x="5181154" y="1767054"/>
                <a:ext cx="1915500" cy="1137600"/>
              </a:xfrm>
              <a:prstGeom prst="rect">
                <a:avLst/>
              </a:prstGeom>
              <a:noFill/>
              <a:ln>
                <a:noFill/>
              </a:ln>
            </p:spPr>
            <p:txBody>
              <a:bodyPr spcFirstLastPara="1" wrap="square" lIns="121900" tIns="121900" rIns="121900" bIns="121900" anchor="t" anchorCtr="0">
                <a:spAutoFit/>
              </a:bodyPr>
              <a:lstStyle/>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Crowdfunding</a:t>
                </a:r>
                <a:endParaRPr sz="100" b="0" i="0" u="none" strike="noStrike" cap="none">
                  <a:solidFill>
                    <a:schemeClr val="lt1"/>
                  </a:solidFill>
                  <a:latin typeface="Arial"/>
                  <a:ea typeface="Arial"/>
                  <a:cs typeface="Arial"/>
                  <a:sym typeface="Arial"/>
                </a:endParaRPr>
              </a:p>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Member Enrollment</a:t>
                </a:r>
                <a:endParaRPr sz="100" b="0" i="0" u="none" strike="noStrike" cap="none" baseline="30000">
                  <a:solidFill>
                    <a:schemeClr val="lt1"/>
                  </a:solidFill>
                  <a:latin typeface="Arial"/>
                  <a:ea typeface="Arial"/>
                  <a:cs typeface="Arial"/>
                  <a:sym typeface="Arial"/>
                </a:endParaRPr>
              </a:p>
            </p:txBody>
          </p:sp>
          <p:sp>
            <p:nvSpPr>
              <p:cNvPr id="1490" name="Google Shape;1490;g118fea77057_0_1713"/>
              <p:cNvSpPr txBox="1"/>
              <p:nvPr/>
            </p:nvSpPr>
            <p:spPr>
              <a:xfrm>
                <a:off x="5161561" y="1499246"/>
                <a:ext cx="2089800" cy="830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1" i="0" u="none" strike="noStrike" cap="none">
                    <a:solidFill>
                      <a:schemeClr val="lt1"/>
                    </a:solidFill>
                    <a:latin typeface="Arial"/>
                    <a:ea typeface="Arial"/>
                    <a:cs typeface="Arial"/>
                    <a:sym typeface="Arial"/>
                  </a:rPr>
                  <a:t>Funding</a:t>
                </a:r>
                <a:endParaRPr sz="100" b="1" i="0" u="none" strike="noStrike" cap="none">
                  <a:solidFill>
                    <a:schemeClr val="lt1"/>
                  </a:solidFill>
                  <a:latin typeface="Arial"/>
                  <a:ea typeface="Arial"/>
                  <a:cs typeface="Arial"/>
                  <a:sym typeface="Arial"/>
                </a:endParaRPr>
              </a:p>
            </p:txBody>
          </p:sp>
          <p:sp>
            <p:nvSpPr>
              <p:cNvPr id="1491" name="Google Shape;1491;g118fea77057_0_1713"/>
              <p:cNvSpPr/>
              <p:nvPr/>
            </p:nvSpPr>
            <p:spPr>
              <a:xfrm>
                <a:off x="5042058" y="4980415"/>
                <a:ext cx="2313000" cy="1074600"/>
              </a:xfrm>
              <a:prstGeom prst="roundRect">
                <a:avLst>
                  <a:gd name="adj" fmla="val 6573"/>
                </a:avLst>
              </a:prstGeom>
              <a:gradFill>
                <a:gsLst>
                  <a:gs pos="0">
                    <a:srgbClr val="0057D6"/>
                  </a:gs>
                  <a:gs pos="100000">
                    <a:srgbClr val="168FDF"/>
                  </a:gs>
                </a:gsLst>
                <a:lin ang="5400700" scaled="0"/>
              </a:gradFill>
              <a:ln w="9525" cap="flat" cmpd="sng">
                <a:solidFill>
                  <a:srgbClr val="168FD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Arial"/>
                  <a:ea typeface="Arial"/>
                  <a:cs typeface="Arial"/>
                  <a:sym typeface="Arial"/>
                </a:endParaRPr>
              </a:p>
            </p:txBody>
          </p:sp>
          <p:sp>
            <p:nvSpPr>
              <p:cNvPr id="1492" name="Google Shape;1492;g118fea77057_0_1713"/>
              <p:cNvSpPr txBox="1"/>
              <p:nvPr/>
            </p:nvSpPr>
            <p:spPr>
              <a:xfrm>
                <a:off x="5181154" y="5303407"/>
                <a:ext cx="1915500" cy="1035300"/>
              </a:xfrm>
              <a:prstGeom prst="rect">
                <a:avLst/>
              </a:prstGeom>
              <a:noFill/>
              <a:ln>
                <a:noFill/>
              </a:ln>
            </p:spPr>
            <p:txBody>
              <a:bodyPr spcFirstLastPara="1" wrap="square" lIns="121900" tIns="121900" rIns="121900" bIns="121900" anchor="t" anchorCtr="0">
                <a:spAutoFit/>
              </a:bodyPr>
              <a:lstStyle/>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EasyCLA</a:t>
                </a:r>
                <a:endParaRPr sz="100" b="0" i="0" u="none" strike="noStrike" cap="none">
                  <a:solidFill>
                    <a:schemeClr val="lt1"/>
                  </a:solidFill>
                  <a:latin typeface="Arial"/>
                  <a:ea typeface="Arial"/>
                  <a:cs typeface="Arial"/>
                  <a:sym typeface="Arial"/>
                </a:endParaRPr>
              </a:p>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SBOM Generator</a:t>
                </a:r>
                <a:endParaRPr sz="100" b="0" i="0" u="none" strike="noStrike" cap="none" baseline="30000">
                  <a:solidFill>
                    <a:schemeClr val="lt1"/>
                  </a:solidFill>
                  <a:latin typeface="Arial"/>
                  <a:ea typeface="Arial"/>
                  <a:cs typeface="Arial"/>
                  <a:sym typeface="Arial"/>
                </a:endParaRPr>
              </a:p>
            </p:txBody>
          </p:sp>
          <p:sp>
            <p:nvSpPr>
              <p:cNvPr id="1493" name="Google Shape;1493;g118fea77057_0_1713"/>
              <p:cNvSpPr txBox="1"/>
              <p:nvPr/>
            </p:nvSpPr>
            <p:spPr>
              <a:xfrm>
                <a:off x="5161561" y="5035598"/>
                <a:ext cx="2089800" cy="830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1" i="0" u="none" strike="noStrike" cap="none">
                    <a:solidFill>
                      <a:schemeClr val="lt1"/>
                    </a:solidFill>
                    <a:latin typeface="Arial"/>
                    <a:ea typeface="Arial"/>
                    <a:cs typeface="Arial"/>
                    <a:sym typeface="Arial"/>
                  </a:rPr>
                  <a:t>IP Management</a:t>
                </a:r>
                <a:endParaRPr sz="100" b="1" i="0" u="none" strike="noStrike" cap="none">
                  <a:solidFill>
                    <a:schemeClr val="lt1"/>
                  </a:solidFill>
                  <a:latin typeface="Arial"/>
                  <a:ea typeface="Arial"/>
                  <a:cs typeface="Arial"/>
                  <a:sym typeface="Arial"/>
                </a:endParaRPr>
              </a:p>
            </p:txBody>
          </p:sp>
          <p:sp>
            <p:nvSpPr>
              <p:cNvPr id="1494" name="Google Shape;1494;g118fea77057_0_1713"/>
              <p:cNvSpPr/>
              <p:nvPr/>
            </p:nvSpPr>
            <p:spPr>
              <a:xfrm>
                <a:off x="2399493" y="4691150"/>
                <a:ext cx="2313000" cy="1074600"/>
              </a:xfrm>
              <a:prstGeom prst="roundRect">
                <a:avLst>
                  <a:gd name="adj" fmla="val 6573"/>
                </a:avLst>
              </a:prstGeom>
              <a:gradFill>
                <a:gsLst>
                  <a:gs pos="0">
                    <a:srgbClr val="0057D6"/>
                  </a:gs>
                  <a:gs pos="100000">
                    <a:srgbClr val="168FDF"/>
                  </a:gs>
                </a:gsLst>
                <a:lin ang="5400700" scaled="0"/>
              </a:gradFill>
              <a:ln w="9525" cap="flat" cmpd="sng">
                <a:solidFill>
                  <a:srgbClr val="168FD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Arial"/>
                  <a:ea typeface="Arial"/>
                  <a:cs typeface="Arial"/>
                  <a:sym typeface="Arial"/>
                </a:endParaRPr>
              </a:p>
            </p:txBody>
          </p:sp>
          <p:sp>
            <p:nvSpPr>
              <p:cNvPr id="1495" name="Google Shape;1495;g118fea77057_0_1713"/>
              <p:cNvSpPr txBox="1"/>
              <p:nvPr/>
            </p:nvSpPr>
            <p:spPr>
              <a:xfrm>
                <a:off x="2538588" y="5014143"/>
                <a:ext cx="1915500" cy="1137600"/>
              </a:xfrm>
              <a:prstGeom prst="rect">
                <a:avLst/>
              </a:prstGeom>
              <a:noFill/>
              <a:ln>
                <a:noFill/>
              </a:ln>
            </p:spPr>
            <p:txBody>
              <a:bodyPr spcFirstLastPara="1" wrap="square" lIns="121900" tIns="121900" rIns="121900" bIns="121900" anchor="t" anchorCtr="0">
                <a:spAutoFit/>
              </a:bodyPr>
              <a:lstStyle/>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Insights (Technical, Ecosystem, Marketing)</a:t>
                </a:r>
                <a:endParaRPr sz="100" b="0" i="0" u="none" strike="noStrike" cap="none">
                  <a:solidFill>
                    <a:schemeClr val="lt1"/>
                  </a:solidFill>
                  <a:latin typeface="Arial"/>
                  <a:ea typeface="Arial"/>
                  <a:cs typeface="Arial"/>
                  <a:sym typeface="Arial"/>
                </a:endParaRPr>
              </a:p>
            </p:txBody>
          </p:sp>
          <p:sp>
            <p:nvSpPr>
              <p:cNvPr id="1496" name="Google Shape;1496;g118fea77057_0_1713"/>
              <p:cNvSpPr txBox="1"/>
              <p:nvPr/>
            </p:nvSpPr>
            <p:spPr>
              <a:xfrm>
                <a:off x="2518995" y="4746333"/>
                <a:ext cx="2089800" cy="830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1" i="0" u="none" strike="noStrike" cap="none">
                    <a:solidFill>
                      <a:schemeClr val="lt1"/>
                    </a:solidFill>
                    <a:latin typeface="Arial"/>
                    <a:ea typeface="Arial"/>
                    <a:cs typeface="Arial"/>
                    <a:sym typeface="Arial"/>
                  </a:rPr>
                  <a:t>Health &amp; Analytics</a:t>
                </a:r>
                <a:endParaRPr sz="100" b="1" i="0" u="none" strike="noStrike" cap="none">
                  <a:solidFill>
                    <a:schemeClr val="lt1"/>
                  </a:solidFill>
                  <a:latin typeface="Arial"/>
                  <a:ea typeface="Arial"/>
                  <a:cs typeface="Arial"/>
                  <a:sym typeface="Arial"/>
                </a:endParaRPr>
              </a:p>
            </p:txBody>
          </p:sp>
          <p:sp>
            <p:nvSpPr>
              <p:cNvPr id="1497" name="Google Shape;1497;g118fea77057_0_1713"/>
              <p:cNvSpPr/>
              <p:nvPr/>
            </p:nvSpPr>
            <p:spPr>
              <a:xfrm>
                <a:off x="7684625" y="4696316"/>
                <a:ext cx="2313000" cy="1074600"/>
              </a:xfrm>
              <a:prstGeom prst="roundRect">
                <a:avLst>
                  <a:gd name="adj" fmla="val 6573"/>
                </a:avLst>
              </a:prstGeom>
              <a:gradFill>
                <a:gsLst>
                  <a:gs pos="0">
                    <a:srgbClr val="0057D6"/>
                  </a:gs>
                  <a:gs pos="100000">
                    <a:srgbClr val="168FDF"/>
                  </a:gs>
                </a:gsLst>
                <a:lin ang="5400700" scaled="0"/>
              </a:gradFill>
              <a:ln w="9525" cap="flat" cmpd="sng">
                <a:solidFill>
                  <a:srgbClr val="168FD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Arial"/>
                  <a:ea typeface="Arial"/>
                  <a:cs typeface="Arial"/>
                  <a:sym typeface="Arial"/>
                </a:endParaRPr>
              </a:p>
            </p:txBody>
          </p:sp>
          <p:sp>
            <p:nvSpPr>
              <p:cNvPr id="1498" name="Google Shape;1498;g118fea77057_0_1713"/>
              <p:cNvSpPr txBox="1"/>
              <p:nvPr/>
            </p:nvSpPr>
            <p:spPr>
              <a:xfrm>
                <a:off x="7823721" y="5019307"/>
                <a:ext cx="1915500" cy="1035300"/>
              </a:xfrm>
              <a:prstGeom prst="rect">
                <a:avLst/>
              </a:prstGeom>
              <a:noFill/>
              <a:ln>
                <a:noFill/>
              </a:ln>
            </p:spPr>
            <p:txBody>
              <a:bodyPr spcFirstLastPara="1" wrap="square" lIns="121900" tIns="121900" rIns="121900" bIns="121900" anchor="t" anchorCtr="0">
                <a:spAutoFit/>
              </a:bodyPr>
              <a:lstStyle/>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Project Control Center</a:t>
                </a:r>
                <a:endParaRPr sz="100" b="0" i="0" u="none" strike="noStrike" cap="none">
                  <a:solidFill>
                    <a:schemeClr val="lt1"/>
                  </a:solidFill>
                  <a:latin typeface="Arial"/>
                  <a:ea typeface="Arial"/>
                  <a:cs typeface="Arial"/>
                  <a:sym typeface="Arial"/>
                </a:endParaRPr>
              </a:p>
            </p:txBody>
          </p:sp>
          <p:sp>
            <p:nvSpPr>
              <p:cNvPr id="1499" name="Google Shape;1499;g118fea77057_0_1713"/>
              <p:cNvSpPr txBox="1"/>
              <p:nvPr/>
            </p:nvSpPr>
            <p:spPr>
              <a:xfrm>
                <a:off x="7804126" y="4751499"/>
                <a:ext cx="2089800" cy="830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1" i="0" u="none" strike="noStrike" cap="none">
                    <a:solidFill>
                      <a:schemeClr val="lt1"/>
                    </a:solidFill>
                    <a:latin typeface="Arial"/>
                    <a:ea typeface="Arial"/>
                    <a:cs typeface="Arial"/>
                    <a:sym typeface="Arial"/>
                  </a:rPr>
                  <a:t>Community Operations</a:t>
                </a:r>
                <a:endParaRPr sz="100" b="1" i="0" u="none" strike="noStrike" cap="none">
                  <a:solidFill>
                    <a:schemeClr val="lt1"/>
                  </a:solidFill>
                  <a:latin typeface="Arial"/>
                  <a:ea typeface="Arial"/>
                  <a:cs typeface="Arial"/>
                  <a:sym typeface="Arial"/>
                </a:endParaRPr>
              </a:p>
            </p:txBody>
          </p:sp>
          <p:sp>
            <p:nvSpPr>
              <p:cNvPr id="1500" name="Google Shape;1500;g118fea77057_0_1713"/>
              <p:cNvSpPr/>
              <p:nvPr/>
            </p:nvSpPr>
            <p:spPr>
              <a:xfrm>
                <a:off x="2399493" y="1838529"/>
                <a:ext cx="2313000" cy="1074600"/>
              </a:xfrm>
              <a:prstGeom prst="roundRect">
                <a:avLst>
                  <a:gd name="adj" fmla="val 6573"/>
                </a:avLst>
              </a:prstGeom>
              <a:gradFill>
                <a:gsLst>
                  <a:gs pos="0">
                    <a:srgbClr val="0057D6"/>
                  </a:gs>
                  <a:gs pos="100000">
                    <a:srgbClr val="168FDF"/>
                  </a:gs>
                </a:gsLst>
                <a:lin ang="5400700" scaled="0"/>
              </a:gradFill>
              <a:ln w="9525" cap="flat" cmpd="sng">
                <a:solidFill>
                  <a:srgbClr val="168FD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Arial"/>
                  <a:ea typeface="Arial"/>
                  <a:cs typeface="Arial"/>
                  <a:sym typeface="Arial"/>
                </a:endParaRPr>
              </a:p>
            </p:txBody>
          </p:sp>
          <p:sp>
            <p:nvSpPr>
              <p:cNvPr id="1501" name="Google Shape;1501;g118fea77057_0_1713"/>
              <p:cNvSpPr txBox="1"/>
              <p:nvPr/>
            </p:nvSpPr>
            <p:spPr>
              <a:xfrm>
                <a:off x="2538588" y="2161520"/>
                <a:ext cx="1915500" cy="933000"/>
              </a:xfrm>
              <a:prstGeom prst="rect">
                <a:avLst/>
              </a:prstGeom>
              <a:noFill/>
              <a:ln>
                <a:noFill/>
              </a:ln>
            </p:spPr>
            <p:txBody>
              <a:bodyPr spcFirstLastPara="1" wrap="square" lIns="121900" tIns="121900" rIns="121900" bIns="121900" anchor="t" anchorCtr="0">
                <a:spAutoFit/>
              </a:bodyPr>
              <a:lstStyle/>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Organization Dashboard</a:t>
                </a:r>
                <a:endParaRPr sz="100" b="0" i="0" u="none" strike="noStrike" cap="none">
                  <a:solidFill>
                    <a:schemeClr val="lt1"/>
                  </a:solidFill>
                  <a:latin typeface="Arial"/>
                  <a:ea typeface="Arial"/>
                  <a:cs typeface="Arial"/>
                  <a:sym typeface="Arial"/>
                </a:endParaRPr>
              </a:p>
            </p:txBody>
          </p:sp>
          <p:sp>
            <p:nvSpPr>
              <p:cNvPr id="1502" name="Google Shape;1502;g118fea77057_0_1713"/>
              <p:cNvSpPr txBox="1"/>
              <p:nvPr/>
            </p:nvSpPr>
            <p:spPr>
              <a:xfrm>
                <a:off x="2518995" y="1893712"/>
                <a:ext cx="2089800" cy="830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1" i="0" u="none" strike="noStrike" cap="none">
                    <a:solidFill>
                      <a:schemeClr val="lt1"/>
                    </a:solidFill>
                    <a:latin typeface="Arial"/>
                    <a:ea typeface="Arial"/>
                    <a:cs typeface="Arial"/>
                    <a:sym typeface="Arial"/>
                  </a:rPr>
                  <a:t>Growth &amp; Adoption</a:t>
                </a:r>
                <a:endParaRPr sz="100" b="1" i="0" u="none" strike="noStrike" cap="none">
                  <a:solidFill>
                    <a:schemeClr val="lt1"/>
                  </a:solidFill>
                  <a:latin typeface="Arial"/>
                  <a:ea typeface="Arial"/>
                  <a:cs typeface="Arial"/>
                  <a:sym typeface="Arial"/>
                </a:endParaRPr>
              </a:p>
            </p:txBody>
          </p:sp>
          <p:sp>
            <p:nvSpPr>
              <p:cNvPr id="1503" name="Google Shape;1503;g118fea77057_0_1713"/>
              <p:cNvSpPr/>
              <p:nvPr/>
            </p:nvSpPr>
            <p:spPr>
              <a:xfrm>
                <a:off x="7684625" y="1843694"/>
                <a:ext cx="2313000" cy="1074600"/>
              </a:xfrm>
              <a:prstGeom prst="roundRect">
                <a:avLst>
                  <a:gd name="adj" fmla="val 6573"/>
                </a:avLst>
              </a:prstGeom>
              <a:gradFill>
                <a:gsLst>
                  <a:gs pos="0">
                    <a:srgbClr val="0057D6"/>
                  </a:gs>
                  <a:gs pos="100000">
                    <a:srgbClr val="168FDF"/>
                  </a:gs>
                </a:gsLst>
                <a:lin ang="5400700" scaled="0"/>
              </a:gradFill>
              <a:ln w="9525" cap="flat" cmpd="sng">
                <a:solidFill>
                  <a:srgbClr val="168FDF"/>
                </a:solidFill>
                <a:prstDash val="solid"/>
                <a:round/>
                <a:headEnd type="none" w="sm" len="sm"/>
                <a:tailEnd type="none" w="sm" len="sm"/>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Arial"/>
                  <a:ea typeface="Arial"/>
                  <a:cs typeface="Arial"/>
                  <a:sym typeface="Arial"/>
                </a:endParaRPr>
              </a:p>
            </p:txBody>
          </p:sp>
          <p:sp>
            <p:nvSpPr>
              <p:cNvPr id="1504" name="Google Shape;1504;g118fea77057_0_1713"/>
              <p:cNvSpPr txBox="1"/>
              <p:nvPr/>
            </p:nvSpPr>
            <p:spPr>
              <a:xfrm>
                <a:off x="7823721" y="2166686"/>
                <a:ext cx="1915500" cy="1035300"/>
              </a:xfrm>
              <a:prstGeom prst="rect">
                <a:avLst/>
              </a:prstGeom>
              <a:noFill/>
              <a:ln>
                <a:noFill/>
              </a:ln>
            </p:spPr>
            <p:txBody>
              <a:bodyPr spcFirstLastPara="1" wrap="square" lIns="121900" tIns="121900" rIns="121900" bIns="121900" anchor="t" anchorCtr="0">
                <a:spAutoFit/>
              </a:bodyPr>
              <a:lstStyle/>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Mentorship</a:t>
                </a:r>
                <a:endParaRPr sz="100" b="0" i="0" u="none" strike="noStrike" cap="none">
                  <a:solidFill>
                    <a:schemeClr val="lt1"/>
                  </a:solidFill>
                  <a:latin typeface="Arial"/>
                  <a:ea typeface="Arial"/>
                  <a:cs typeface="Arial"/>
                  <a:sym typeface="Arial"/>
                </a:endParaRPr>
              </a:p>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Training &amp; Certification</a:t>
                </a:r>
                <a:endParaRPr sz="100" b="0" i="0" u="none" strike="noStrike" cap="none">
                  <a:solidFill>
                    <a:schemeClr val="lt1"/>
                  </a:solidFill>
                  <a:latin typeface="Arial"/>
                  <a:ea typeface="Arial"/>
                  <a:cs typeface="Arial"/>
                  <a:sym typeface="Arial"/>
                </a:endParaRPr>
              </a:p>
            </p:txBody>
          </p:sp>
          <p:sp>
            <p:nvSpPr>
              <p:cNvPr id="1505" name="Google Shape;1505;g118fea77057_0_1713"/>
              <p:cNvSpPr txBox="1"/>
              <p:nvPr/>
            </p:nvSpPr>
            <p:spPr>
              <a:xfrm>
                <a:off x="7804126" y="1898878"/>
                <a:ext cx="2089800" cy="830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1" i="0" u="none" strike="noStrike" cap="none">
                    <a:solidFill>
                      <a:schemeClr val="lt1"/>
                    </a:solidFill>
                    <a:latin typeface="Arial"/>
                    <a:ea typeface="Arial"/>
                    <a:cs typeface="Arial"/>
                    <a:sym typeface="Arial"/>
                  </a:rPr>
                  <a:t>Talent Management</a:t>
                </a:r>
                <a:endParaRPr sz="100" b="1" i="0" u="none" strike="noStrike" cap="none">
                  <a:solidFill>
                    <a:schemeClr val="lt1"/>
                  </a:solidFill>
                  <a:latin typeface="Arial"/>
                  <a:ea typeface="Arial"/>
                  <a:cs typeface="Arial"/>
                  <a:sym typeface="Arial"/>
                </a:endParaRPr>
              </a:p>
            </p:txBody>
          </p:sp>
          <p:sp>
            <p:nvSpPr>
              <p:cNvPr id="1506" name="Google Shape;1506;g118fea77057_0_1713"/>
              <p:cNvSpPr/>
              <p:nvPr/>
            </p:nvSpPr>
            <p:spPr>
              <a:xfrm>
                <a:off x="5042058" y="3212239"/>
                <a:ext cx="2313000" cy="1074600"/>
              </a:xfrm>
              <a:prstGeom prst="roundRect">
                <a:avLst>
                  <a:gd name="adj" fmla="val 6573"/>
                </a:avLst>
              </a:prstGeom>
              <a:gradFill>
                <a:gsLst>
                  <a:gs pos="0">
                    <a:srgbClr val="0057D6"/>
                  </a:gs>
                  <a:gs pos="100000">
                    <a:srgbClr val="168FDF"/>
                  </a:gs>
                </a:gsLst>
                <a:lin ang="5400700" scaled="0"/>
              </a:gradFill>
              <a:ln>
                <a:noFill/>
              </a:ln>
            </p:spPr>
            <p:txBody>
              <a:bodyPr spcFirstLastPara="1" wrap="square" lIns="121900" tIns="60925" rIns="121900" bIns="60925" anchor="ctr" anchorCtr="0">
                <a:noAutofit/>
              </a:bodyPr>
              <a:lstStyle/>
              <a:p>
                <a:pPr marL="0" marR="0" lvl="0" indent="0" algn="ctr" rtl="0">
                  <a:lnSpc>
                    <a:spcPct val="100000"/>
                  </a:lnSpc>
                  <a:spcBef>
                    <a:spcPts val="0"/>
                  </a:spcBef>
                  <a:spcAft>
                    <a:spcPts val="0"/>
                  </a:spcAft>
                  <a:buClr>
                    <a:srgbClr val="000000"/>
                  </a:buClr>
                  <a:buSzPts val="100"/>
                  <a:buFont typeface="Arial"/>
                  <a:buNone/>
                </a:pPr>
                <a:endParaRPr sz="100" b="0" i="0" u="none" strike="noStrike" cap="none">
                  <a:solidFill>
                    <a:schemeClr val="lt1"/>
                  </a:solidFill>
                  <a:latin typeface="Arial"/>
                  <a:ea typeface="Arial"/>
                  <a:cs typeface="Arial"/>
                  <a:sym typeface="Arial"/>
                </a:endParaRPr>
              </a:p>
            </p:txBody>
          </p:sp>
          <p:sp>
            <p:nvSpPr>
              <p:cNvPr id="1507" name="Google Shape;1507;g118fea77057_0_1713"/>
              <p:cNvSpPr txBox="1"/>
              <p:nvPr/>
            </p:nvSpPr>
            <p:spPr>
              <a:xfrm>
                <a:off x="5153666" y="3317845"/>
                <a:ext cx="2089800" cy="8304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00"/>
                  <a:buFont typeface="Arial"/>
                  <a:buNone/>
                </a:pPr>
                <a:r>
                  <a:rPr lang="en-US" sz="100" b="1" i="0" u="none" strike="noStrike" cap="none">
                    <a:solidFill>
                      <a:schemeClr val="lt1"/>
                    </a:solidFill>
                    <a:latin typeface="Arial"/>
                    <a:ea typeface="Arial"/>
                    <a:cs typeface="Arial"/>
                    <a:sym typeface="Arial"/>
                  </a:rPr>
                  <a:t>Community Identity</a:t>
                </a:r>
                <a:endParaRPr sz="100" b="1" i="0" u="none" strike="noStrike" cap="none">
                  <a:solidFill>
                    <a:schemeClr val="lt1"/>
                  </a:solidFill>
                  <a:latin typeface="Arial"/>
                  <a:ea typeface="Arial"/>
                  <a:cs typeface="Arial"/>
                  <a:sym typeface="Arial"/>
                </a:endParaRPr>
              </a:p>
            </p:txBody>
          </p:sp>
        </p:grpSp>
        <p:sp>
          <p:nvSpPr>
            <p:cNvPr id="1508" name="Google Shape;1508;g118fea77057_0_1713"/>
            <p:cNvSpPr txBox="1"/>
            <p:nvPr/>
          </p:nvSpPr>
          <p:spPr>
            <a:xfrm>
              <a:off x="4978604" y="3269764"/>
              <a:ext cx="1915500" cy="933000"/>
            </a:xfrm>
            <a:prstGeom prst="rect">
              <a:avLst/>
            </a:prstGeom>
            <a:noFill/>
            <a:ln>
              <a:noFill/>
            </a:ln>
          </p:spPr>
          <p:txBody>
            <a:bodyPr spcFirstLastPara="1" wrap="square" lIns="121900" tIns="121900" rIns="121900" bIns="121900" anchor="t" anchorCtr="0">
              <a:spAutoFit/>
            </a:bodyPr>
            <a:lstStyle/>
            <a:p>
              <a:pPr marL="228592" marR="0" lvl="0" indent="-190492" algn="l" rtl="0">
                <a:lnSpc>
                  <a:spcPct val="100000"/>
                </a:lnSpc>
                <a:spcBef>
                  <a:spcPts val="0"/>
                </a:spcBef>
                <a:spcAft>
                  <a:spcPts val="0"/>
                </a:spcAft>
                <a:buClr>
                  <a:schemeClr val="lt1"/>
                </a:buClr>
                <a:buSzPts val="100"/>
                <a:buFont typeface="Arial"/>
                <a:buChar char="•"/>
              </a:pPr>
              <a:r>
                <a:rPr lang="en-US" sz="100" b="0" i="0" u="none" strike="noStrike" cap="none">
                  <a:solidFill>
                    <a:schemeClr val="lt1"/>
                  </a:solidFill>
                  <a:latin typeface="Arial"/>
                  <a:ea typeface="Arial"/>
                  <a:cs typeface="Arial"/>
                  <a:sym typeface="Arial"/>
                </a:rPr>
                <a:t>Individual Dashboard</a:t>
              </a:r>
              <a:endParaRPr sz="100" b="0" i="0" u="none" strike="noStrike" cap="none" baseline="30000">
                <a:solidFill>
                  <a:schemeClr val="lt1"/>
                </a:solidFill>
                <a:latin typeface="Arial"/>
                <a:ea typeface="Arial"/>
                <a:cs typeface="Arial"/>
                <a:sym typeface="Arial"/>
              </a:endParaRPr>
            </a:p>
          </p:txBody>
        </p:sp>
      </p:grpSp>
      <p:sp>
        <p:nvSpPr>
          <p:cNvPr id="1509" name="Google Shape;1509;g118fea77057_0_1713"/>
          <p:cNvSpPr/>
          <p:nvPr/>
        </p:nvSpPr>
        <p:spPr>
          <a:xfrm>
            <a:off x="4306676" y="2127422"/>
            <a:ext cx="3457500" cy="1874700"/>
          </a:xfrm>
          <a:prstGeom prst="rect">
            <a:avLst/>
          </a:prstGeom>
          <a:solidFill>
            <a:srgbClr val="FFFFFF">
              <a:alpha val="83140"/>
            </a:srgbClr>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g118fea77057_0_1713"/>
          <p:cNvSpPr/>
          <p:nvPr/>
        </p:nvSpPr>
        <p:spPr>
          <a:xfrm>
            <a:off x="430700" y="4897575"/>
            <a:ext cx="11540100" cy="1837500"/>
          </a:xfrm>
          <a:prstGeom prst="roundRect">
            <a:avLst>
              <a:gd name="adj" fmla="val 16667"/>
            </a:avLst>
          </a:prstGeom>
          <a:solidFill>
            <a:srgbClr val="F2F2F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12121"/>
              </a:solidFill>
              <a:latin typeface="Arial"/>
              <a:ea typeface="Arial"/>
              <a:cs typeface="Arial"/>
              <a:sym typeface="Arial"/>
            </a:endParaRPr>
          </a:p>
        </p:txBody>
      </p:sp>
      <p:sp>
        <p:nvSpPr>
          <p:cNvPr id="1511" name="Google Shape;1511;g118fea77057_0_1713"/>
          <p:cNvSpPr txBox="1">
            <a:spLocks noGrp="1"/>
          </p:cNvSpPr>
          <p:nvPr>
            <p:ph type="title"/>
          </p:nvPr>
        </p:nvSpPr>
        <p:spPr>
          <a:xfrm>
            <a:off x="315264" y="227200"/>
            <a:ext cx="117252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3300"/>
              <a:t>What enables our success is the LFX platform - designed from the ground up for scale and extensibility</a:t>
            </a:r>
            <a:endParaRPr sz="3300"/>
          </a:p>
        </p:txBody>
      </p:sp>
      <p:sp>
        <p:nvSpPr>
          <p:cNvPr id="1512" name="Google Shape;1512;g118fea77057_0_1713"/>
          <p:cNvSpPr txBox="1"/>
          <p:nvPr/>
        </p:nvSpPr>
        <p:spPr>
          <a:xfrm>
            <a:off x="686225" y="5536425"/>
            <a:ext cx="20007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Developer &amp; Community Tools</a:t>
            </a:r>
            <a:endParaRPr sz="1600" b="1" i="0" u="none" strike="noStrike" cap="none">
              <a:solidFill>
                <a:srgbClr val="000000"/>
              </a:solidFill>
              <a:latin typeface="Arial"/>
              <a:ea typeface="Arial"/>
              <a:cs typeface="Arial"/>
              <a:sym typeface="Arial"/>
            </a:endParaRPr>
          </a:p>
        </p:txBody>
      </p:sp>
      <p:grpSp>
        <p:nvGrpSpPr>
          <p:cNvPr id="1513" name="Google Shape;1513;g118fea77057_0_1713"/>
          <p:cNvGrpSpPr/>
          <p:nvPr/>
        </p:nvGrpSpPr>
        <p:grpSpPr>
          <a:xfrm>
            <a:off x="430600" y="1239150"/>
            <a:ext cx="11540100" cy="563700"/>
            <a:chOff x="430600" y="1162950"/>
            <a:chExt cx="11540100" cy="563700"/>
          </a:xfrm>
        </p:grpSpPr>
        <p:sp>
          <p:nvSpPr>
            <p:cNvPr id="1514" name="Google Shape;1514;g118fea77057_0_1713"/>
            <p:cNvSpPr/>
            <p:nvPr/>
          </p:nvSpPr>
          <p:spPr>
            <a:xfrm>
              <a:off x="430600" y="1162950"/>
              <a:ext cx="11540100" cy="563700"/>
            </a:xfrm>
            <a:prstGeom prst="roundRect">
              <a:avLst>
                <a:gd name="adj" fmla="val 16667"/>
              </a:avLst>
            </a:prstGeom>
            <a:solidFill>
              <a:srgbClr val="F2F2F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12121"/>
                </a:solidFill>
                <a:latin typeface="Arial"/>
                <a:ea typeface="Arial"/>
                <a:cs typeface="Arial"/>
                <a:sym typeface="Arial"/>
              </a:endParaRPr>
            </a:p>
          </p:txBody>
        </p:sp>
        <p:sp>
          <p:nvSpPr>
            <p:cNvPr id="1515" name="Google Shape;1515;g118fea77057_0_1713"/>
            <p:cNvSpPr txBox="1"/>
            <p:nvPr/>
          </p:nvSpPr>
          <p:spPr>
            <a:xfrm>
              <a:off x="647725" y="1229250"/>
              <a:ext cx="2414400" cy="431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Enterprise Tools</a:t>
              </a:r>
              <a:endParaRPr sz="1600" b="1" i="0" u="none" strike="noStrike" cap="none">
                <a:solidFill>
                  <a:srgbClr val="000000"/>
                </a:solidFill>
                <a:latin typeface="Arial"/>
                <a:ea typeface="Arial"/>
                <a:cs typeface="Arial"/>
                <a:sym typeface="Arial"/>
              </a:endParaRPr>
            </a:p>
          </p:txBody>
        </p:sp>
        <p:sp>
          <p:nvSpPr>
            <p:cNvPr id="1516" name="Google Shape;1516;g118fea77057_0_1713"/>
            <p:cNvSpPr/>
            <p:nvPr/>
          </p:nvSpPr>
          <p:spPr>
            <a:xfrm>
              <a:off x="3003305" y="1239900"/>
              <a:ext cx="1949100" cy="409800"/>
            </a:xfrm>
            <a:prstGeom prst="roundRect">
              <a:avLst>
                <a:gd name="adj" fmla="val 16667"/>
              </a:avLst>
            </a:prstGeom>
            <a:solidFill>
              <a:srgbClr val="FFFFFF"/>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434343"/>
                  </a:solidFill>
                  <a:latin typeface="Arial"/>
                  <a:ea typeface="Arial"/>
                  <a:cs typeface="Arial"/>
                  <a:sym typeface="Arial"/>
                </a:rPr>
                <a:t>Development</a:t>
              </a:r>
              <a:endParaRPr sz="1300" b="0" i="0" u="none" strike="noStrike" cap="none">
                <a:solidFill>
                  <a:srgbClr val="434343"/>
                </a:solidFill>
                <a:latin typeface="Arial"/>
                <a:ea typeface="Arial"/>
                <a:cs typeface="Arial"/>
                <a:sym typeface="Arial"/>
              </a:endParaRPr>
            </a:p>
          </p:txBody>
        </p:sp>
        <p:sp>
          <p:nvSpPr>
            <p:cNvPr id="1517" name="Google Shape;1517;g118fea77057_0_1713"/>
            <p:cNvSpPr/>
            <p:nvPr/>
          </p:nvSpPr>
          <p:spPr>
            <a:xfrm>
              <a:off x="5280592" y="1239900"/>
              <a:ext cx="1949100" cy="409800"/>
            </a:xfrm>
            <a:prstGeom prst="roundRect">
              <a:avLst>
                <a:gd name="adj" fmla="val 16667"/>
              </a:avLst>
            </a:prstGeom>
            <a:solidFill>
              <a:srgbClr val="FFFFFF"/>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434343"/>
                  </a:solidFill>
                  <a:latin typeface="Arial"/>
                  <a:ea typeface="Arial"/>
                  <a:cs typeface="Arial"/>
                  <a:sym typeface="Arial"/>
                </a:rPr>
                <a:t>Security</a:t>
              </a:r>
              <a:endParaRPr sz="1300" b="0" i="0" u="none" strike="noStrike" cap="none">
                <a:solidFill>
                  <a:srgbClr val="434343"/>
                </a:solidFill>
                <a:latin typeface="Arial"/>
                <a:ea typeface="Arial"/>
                <a:cs typeface="Arial"/>
                <a:sym typeface="Arial"/>
              </a:endParaRPr>
            </a:p>
          </p:txBody>
        </p:sp>
        <p:sp>
          <p:nvSpPr>
            <p:cNvPr id="1518" name="Google Shape;1518;g118fea77057_0_1713"/>
            <p:cNvSpPr/>
            <p:nvPr/>
          </p:nvSpPr>
          <p:spPr>
            <a:xfrm>
              <a:off x="7554529" y="1239900"/>
              <a:ext cx="1949100" cy="409800"/>
            </a:xfrm>
            <a:prstGeom prst="roundRect">
              <a:avLst>
                <a:gd name="adj" fmla="val 16667"/>
              </a:avLst>
            </a:prstGeom>
            <a:solidFill>
              <a:srgbClr val="FFFFFF"/>
            </a:solidFill>
            <a:ln w="9525" cap="flat" cmpd="sng">
              <a:solidFill>
                <a:srgbClr val="BFBFB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b="0" i="0" u="none" strike="noStrike" cap="none">
                  <a:solidFill>
                    <a:srgbClr val="434343"/>
                  </a:solidFill>
                  <a:latin typeface="Arial"/>
                  <a:ea typeface="Arial"/>
                  <a:cs typeface="Arial"/>
                  <a:sym typeface="Arial"/>
                </a:rPr>
                <a:t>Operations</a:t>
              </a:r>
              <a:endParaRPr sz="1300" b="0" i="0" u="none" strike="noStrike" cap="none">
                <a:solidFill>
                  <a:srgbClr val="434343"/>
                </a:solidFill>
                <a:latin typeface="Arial"/>
                <a:ea typeface="Arial"/>
                <a:cs typeface="Arial"/>
                <a:sym typeface="Arial"/>
              </a:endParaRPr>
            </a:p>
          </p:txBody>
        </p:sp>
      </p:grpSp>
      <p:grpSp>
        <p:nvGrpSpPr>
          <p:cNvPr id="1519" name="Google Shape;1519;g118fea77057_0_1713"/>
          <p:cNvGrpSpPr/>
          <p:nvPr/>
        </p:nvGrpSpPr>
        <p:grpSpPr>
          <a:xfrm>
            <a:off x="2775351" y="4969940"/>
            <a:ext cx="9143993" cy="1692800"/>
            <a:chOff x="2776541" y="4990701"/>
            <a:chExt cx="9143993" cy="1692800"/>
          </a:xfrm>
        </p:grpSpPr>
        <p:grpSp>
          <p:nvGrpSpPr>
            <p:cNvPr id="1520" name="Google Shape;1520;g118fea77057_0_1713"/>
            <p:cNvGrpSpPr/>
            <p:nvPr/>
          </p:nvGrpSpPr>
          <p:grpSpPr>
            <a:xfrm>
              <a:off x="7113483" y="4990756"/>
              <a:ext cx="1096917" cy="1019993"/>
              <a:chOff x="4126675" y="1355600"/>
              <a:chExt cx="1641600" cy="1642500"/>
            </a:xfrm>
          </p:grpSpPr>
          <p:sp>
            <p:nvSpPr>
              <p:cNvPr id="1521" name="Google Shape;1521;g118fea77057_0_1713"/>
              <p:cNvSpPr/>
              <p:nvPr/>
            </p:nvSpPr>
            <p:spPr>
              <a:xfrm>
                <a:off x="4126675" y="1355600"/>
                <a:ext cx="1641600" cy="16425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2" name="Google Shape;1522;g118fea77057_0_1713"/>
              <p:cNvPicPr preferRelativeResize="0"/>
              <p:nvPr/>
            </p:nvPicPr>
            <p:blipFill rotWithShape="1">
              <a:blip r:embed="rId3">
                <a:alphaModFix/>
              </a:blip>
              <a:srcRect/>
              <a:stretch/>
            </p:blipFill>
            <p:spPr>
              <a:xfrm>
                <a:off x="4421786" y="1985354"/>
                <a:ext cx="450484" cy="450500"/>
              </a:xfrm>
              <a:prstGeom prst="rect">
                <a:avLst/>
              </a:prstGeom>
              <a:noFill/>
              <a:ln>
                <a:noFill/>
              </a:ln>
            </p:spPr>
          </p:pic>
          <p:pic>
            <p:nvPicPr>
              <p:cNvPr id="1523" name="Google Shape;1523;g118fea77057_0_1713"/>
              <p:cNvPicPr preferRelativeResize="0"/>
              <p:nvPr/>
            </p:nvPicPr>
            <p:blipFill rotWithShape="1">
              <a:blip r:embed="rId4">
                <a:alphaModFix/>
              </a:blip>
              <a:srcRect/>
              <a:stretch/>
            </p:blipFill>
            <p:spPr>
              <a:xfrm>
                <a:off x="4439436" y="1449135"/>
                <a:ext cx="1130775" cy="457215"/>
              </a:xfrm>
              <a:prstGeom prst="rect">
                <a:avLst/>
              </a:prstGeom>
              <a:noFill/>
              <a:ln>
                <a:noFill/>
              </a:ln>
            </p:spPr>
          </p:pic>
          <p:pic>
            <p:nvPicPr>
              <p:cNvPr id="1524" name="Google Shape;1524;g118fea77057_0_1713"/>
              <p:cNvPicPr preferRelativeResize="0"/>
              <p:nvPr/>
            </p:nvPicPr>
            <p:blipFill rotWithShape="1">
              <a:blip r:embed="rId5">
                <a:alphaModFix/>
              </a:blip>
              <a:srcRect/>
              <a:stretch/>
            </p:blipFill>
            <p:spPr>
              <a:xfrm>
                <a:off x="4510275" y="2514875"/>
                <a:ext cx="960500" cy="312256"/>
              </a:xfrm>
              <a:prstGeom prst="rect">
                <a:avLst/>
              </a:prstGeom>
              <a:noFill/>
              <a:ln>
                <a:noFill/>
              </a:ln>
            </p:spPr>
          </p:pic>
          <p:pic>
            <p:nvPicPr>
              <p:cNvPr id="1525" name="Google Shape;1525;g118fea77057_0_1713"/>
              <p:cNvPicPr preferRelativeResize="0"/>
              <p:nvPr/>
            </p:nvPicPr>
            <p:blipFill rotWithShape="1">
              <a:blip r:embed="rId6">
                <a:alphaModFix/>
              </a:blip>
              <a:srcRect/>
              <a:stretch/>
            </p:blipFill>
            <p:spPr>
              <a:xfrm>
                <a:off x="5028473" y="1976933"/>
                <a:ext cx="502552" cy="467375"/>
              </a:xfrm>
              <a:prstGeom prst="rect">
                <a:avLst/>
              </a:prstGeom>
              <a:noFill/>
              <a:ln>
                <a:noFill/>
              </a:ln>
            </p:spPr>
          </p:pic>
        </p:grpSp>
        <p:grpSp>
          <p:nvGrpSpPr>
            <p:cNvPr id="1526" name="Google Shape;1526;g118fea77057_0_1713"/>
            <p:cNvGrpSpPr/>
            <p:nvPr/>
          </p:nvGrpSpPr>
          <p:grpSpPr>
            <a:xfrm>
              <a:off x="5671340" y="4990740"/>
              <a:ext cx="1195391" cy="1105418"/>
              <a:chOff x="2399275" y="1287725"/>
              <a:chExt cx="1806000" cy="1757700"/>
            </a:xfrm>
          </p:grpSpPr>
          <p:sp>
            <p:nvSpPr>
              <p:cNvPr id="1527" name="Google Shape;1527;g118fea77057_0_1713"/>
              <p:cNvSpPr/>
              <p:nvPr/>
            </p:nvSpPr>
            <p:spPr>
              <a:xfrm>
                <a:off x="2399275" y="1287725"/>
                <a:ext cx="1806000" cy="1757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28" name="Google Shape;1528;g118fea77057_0_1713"/>
              <p:cNvPicPr preferRelativeResize="0"/>
              <p:nvPr/>
            </p:nvPicPr>
            <p:blipFill rotWithShape="1">
              <a:blip r:embed="rId7">
                <a:alphaModFix/>
              </a:blip>
              <a:srcRect t="28755" b="30628"/>
              <a:stretch/>
            </p:blipFill>
            <p:spPr>
              <a:xfrm>
                <a:off x="2589337" y="2137381"/>
                <a:ext cx="1130775" cy="459256"/>
              </a:xfrm>
              <a:prstGeom prst="rect">
                <a:avLst/>
              </a:prstGeom>
              <a:noFill/>
              <a:ln>
                <a:noFill/>
              </a:ln>
            </p:spPr>
          </p:pic>
          <p:pic>
            <p:nvPicPr>
              <p:cNvPr id="1529" name="Google Shape;1529;g118fea77057_0_1713"/>
              <p:cNvPicPr preferRelativeResize="0"/>
              <p:nvPr/>
            </p:nvPicPr>
            <p:blipFill rotWithShape="1">
              <a:blip r:embed="rId8">
                <a:alphaModFix/>
              </a:blip>
              <a:srcRect/>
              <a:stretch/>
            </p:blipFill>
            <p:spPr>
              <a:xfrm>
                <a:off x="2706638" y="1432700"/>
                <a:ext cx="1061425" cy="332320"/>
              </a:xfrm>
              <a:prstGeom prst="rect">
                <a:avLst/>
              </a:prstGeom>
              <a:noFill/>
              <a:ln>
                <a:noFill/>
              </a:ln>
            </p:spPr>
          </p:pic>
          <p:pic>
            <p:nvPicPr>
              <p:cNvPr id="1530" name="Google Shape;1530;g118fea77057_0_1713"/>
              <p:cNvPicPr preferRelativeResize="0"/>
              <p:nvPr/>
            </p:nvPicPr>
            <p:blipFill rotWithShape="1">
              <a:blip r:embed="rId9">
                <a:alphaModFix/>
              </a:blip>
              <a:srcRect/>
              <a:stretch/>
            </p:blipFill>
            <p:spPr>
              <a:xfrm>
                <a:off x="2487201" y="1836650"/>
                <a:ext cx="1061421" cy="300725"/>
              </a:xfrm>
              <a:prstGeom prst="rect">
                <a:avLst/>
              </a:prstGeom>
              <a:noFill/>
              <a:ln>
                <a:noFill/>
              </a:ln>
            </p:spPr>
          </p:pic>
          <p:pic>
            <p:nvPicPr>
              <p:cNvPr id="1531" name="Google Shape;1531;g118fea77057_0_1713"/>
              <p:cNvPicPr preferRelativeResize="0"/>
              <p:nvPr/>
            </p:nvPicPr>
            <p:blipFill rotWithShape="1">
              <a:blip r:embed="rId10">
                <a:alphaModFix/>
              </a:blip>
              <a:srcRect/>
              <a:stretch/>
            </p:blipFill>
            <p:spPr>
              <a:xfrm>
                <a:off x="3704550" y="1872350"/>
                <a:ext cx="418075" cy="418075"/>
              </a:xfrm>
              <a:prstGeom prst="rect">
                <a:avLst/>
              </a:prstGeom>
              <a:noFill/>
              <a:ln>
                <a:noFill/>
              </a:ln>
            </p:spPr>
          </p:pic>
          <p:pic>
            <p:nvPicPr>
              <p:cNvPr id="1532" name="Google Shape;1532;g118fea77057_0_1713"/>
              <p:cNvPicPr preferRelativeResize="0"/>
              <p:nvPr/>
            </p:nvPicPr>
            <p:blipFill rotWithShape="1">
              <a:blip r:embed="rId5">
                <a:alphaModFix/>
              </a:blip>
              <a:srcRect/>
              <a:stretch/>
            </p:blipFill>
            <p:spPr>
              <a:xfrm>
                <a:off x="2866275" y="2558100"/>
                <a:ext cx="960500" cy="312256"/>
              </a:xfrm>
              <a:prstGeom prst="rect">
                <a:avLst/>
              </a:prstGeom>
              <a:noFill/>
              <a:ln>
                <a:noFill/>
              </a:ln>
            </p:spPr>
          </p:pic>
        </p:grpSp>
        <p:grpSp>
          <p:nvGrpSpPr>
            <p:cNvPr id="1533" name="Google Shape;1533;g118fea77057_0_1713"/>
            <p:cNvGrpSpPr/>
            <p:nvPr/>
          </p:nvGrpSpPr>
          <p:grpSpPr>
            <a:xfrm>
              <a:off x="4201845" y="4990753"/>
              <a:ext cx="1195426" cy="1105495"/>
              <a:chOff x="503950" y="3634875"/>
              <a:chExt cx="1978200" cy="1979400"/>
            </a:xfrm>
          </p:grpSpPr>
          <p:sp>
            <p:nvSpPr>
              <p:cNvPr id="1534" name="Google Shape;1534;g118fea77057_0_1713"/>
              <p:cNvSpPr/>
              <p:nvPr/>
            </p:nvSpPr>
            <p:spPr>
              <a:xfrm>
                <a:off x="503950" y="3634875"/>
                <a:ext cx="1978200" cy="19794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35" name="Google Shape;1535;g118fea77057_0_1713"/>
              <p:cNvPicPr preferRelativeResize="0"/>
              <p:nvPr/>
            </p:nvPicPr>
            <p:blipFill rotWithShape="1">
              <a:blip r:embed="rId11">
                <a:alphaModFix/>
              </a:blip>
              <a:srcRect/>
              <a:stretch/>
            </p:blipFill>
            <p:spPr>
              <a:xfrm>
                <a:off x="1353551" y="4588826"/>
                <a:ext cx="1061400" cy="270667"/>
              </a:xfrm>
              <a:prstGeom prst="rect">
                <a:avLst/>
              </a:prstGeom>
              <a:noFill/>
              <a:ln>
                <a:noFill/>
              </a:ln>
            </p:spPr>
          </p:pic>
          <p:pic>
            <p:nvPicPr>
              <p:cNvPr id="1536" name="Google Shape;1536;g118fea77057_0_1713"/>
              <p:cNvPicPr preferRelativeResize="0"/>
              <p:nvPr/>
            </p:nvPicPr>
            <p:blipFill rotWithShape="1">
              <a:blip r:embed="rId12">
                <a:alphaModFix/>
              </a:blip>
              <a:srcRect/>
              <a:stretch/>
            </p:blipFill>
            <p:spPr>
              <a:xfrm>
                <a:off x="543603" y="4589300"/>
                <a:ext cx="1369731" cy="935700"/>
              </a:xfrm>
              <a:prstGeom prst="rect">
                <a:avLst/>
              </a:prstGeom>
              <a:noFill/>
              <a:ln>
                <a:noFill/>
              </a:ln>
            </p:spPr>
          </p:pic>
          <p:pic>
            <p:nvPicPr>
              <p:cNvPr id="1537" name="Google Shape;1537;g118fea77057_0_1713"/>
              <p:cNvPicPr preferRelativeResize="0"/>
              <p:nvPr/>
            </p:nvPicPr>
            <p:blipFill rotWithShape="1">
              <a:blip r:embed="rId13">
                <a:alphaModFix/>
              </a:blip>
              <a:srcRect/>
              <a:stretch/>
            </p:blipFill>
            <p:spPr>
              <a:xfrm>
                <a:off x="1285275" y="3664091"/>
                <a:ext cx="672699" cy="489409"/>
              </a:xfrm>
              <a:prstGeom prst="rect">
                <a:avLst/>
              </a:prstGeom>
              <a:noFill/>
              <a:ln>
                <a:noFill/>
              </a:ln>
            </p:spPr>
          </p:pic>
          <p:pic>
            <p:nvPicPr>
              <p:cNvPr id="1538" name="Google Shape;1538;g118fea77057_0_1713"/>
              <p:cNvPicPr preferRelativeResize="0"/>
              <p:nvPr/>
            </p:nvPicPr>
            <p:blipFill rotWithShape="1">
              <a:blip r:embed="rId14">
                <a:alphaModFix/>
              </a:blip>
              <a:srcRect/>
              <a:stretch/>
            </p:blipFill>
            <p:spPr>
              <a:xfrm>
                <a:off x="598166" y="4159525"/>
                <a:ext cx="1789772" cy="407100"/>
              </a:xfrm>
              <a:prstGeom prst="rect">
                <a:avLst/>
              </a:prstGeom>
              <a:noFill/>
              <a:ln>
                <a:noFill/>
              </a:ln>
            </p:spPr>
          </p:pic>
          <p:pic>
            <p:nvPicPr>
              <p:cNvPr id="1539" name="Google Shape;1539;g118fea77057_0_1713"/>
              <p:cNvPicPr preferRelativeResize="0"/>
              <p:nvPr/>
            </p:nvPicPr>
            <p:blipFill rotWithShape="1">
              <a:blip r:embed="rId15">
                <a:alphaModFix/>
              </a:blip>
              <a:srcRect/>
              <a:stretch/>
            </p:blipFill>
            <p:spPr>
              <a:xfrm>
                <a:off x="1176380" y="5097241"/>
                <a:ext cx="741850" cy="370932"/>
              </a:xfrm>
              <a:prstGeom prst="rect">
                <a:avLst/>
              </a:prstGeom>
              <a:noFill/>
              <a:ln>
                <a:noFill/>
              </a:ln>
            </p:spPr>
          </p:pic>
        </p:grpSp>
        <p:grpSp>
          <p:nvGrpSpPr>
            <p:cNvPr id="1540" name="Google Shape;1540;g118fea77057_0_1713"/>
            <p:cNvGrpSpPr/>
            <p:nvPr/>
          </p:nvGrpSpPr>
          <p:grpSpPr>
            <a:xfrm>
              <a:off x="8528971" y="4990746"/>
              <a:ext cx="1268620" cy="1167234"/>
              <a:chOff x="7622925" y="1297434"/>
              <a:chExt cx="1978200" cy="1917900"/>
            </a:xfrm>
          </p:grpSpPr>
          <p:sp>
            <p:nvSpPr>
              <p:cNvPr id="1541" name="Google Shape;1541;g118fea77057_0_1713"/>
              <p:cNvSpPr/>
              <p:nvPr/>
            </p:nvSpPr>
            <p:spPr>
              <a:xfrm>
                <a:off x="7622925" y="1297434"/>
                <a:ext cx="1978200" cy="1917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42" name="Google Shape;1542;g118fea77057_0_1713"/>
              <p:cNvPicPr preferRelativeResize="0"/>
              <p:nvPr/>
            </p:nvPicPr>
            <p:blipFill rotWithShape="1">
              <a:blip r:embed="rId16">
                <a:alphaModFix/>
              </a:blip>
              <a:srcRect/>
              <a:stretch/>
            </p:blipFill>
            <p:spPr>
              <a:xfrm>
                <a:off x="7907813" y="2677820"/>
                <a:ext cx="1408400" cy="179573"/>
              </a:xfrm>
              <a:prstGeom prst="rect">
                <a:avLst/>
              </a:prstGeom>
              <a:noFill/>
              <a:ln>
                <a:noFill/>
              </a:ln>
            </p:spPr>
          </p:pic>
          <p:pic>
            <p:nvPicPr>
              <p:cNvPr id="1543" name="Google Shape;1543;g118fea77057_0_1713"/>
              <p:cNvPicPr preferRelativeResize="0"/>
              <p:nvPr/>
            </p:nvPicPr>
            <p:blipFill rotWithShape="1">
              <a:blip r:embed="rId17">
                <a:alphaModFix/>
              </a:blip>
              <a:srcRect/>
              <a:stretch/>
            </p:blipFill>
            <p:spPr>
              <a:xfrm>
                <a:off x="8004500" y="1514126"/>
                <a:ext cx="1062300" cy="413056"/>
              </a:xfrm>
              <a:prstGeom prst="rect">
                <a:avLst/>
              </a:prstGeom>
              <a:noFill/>
              <a:ln>
                <a:noFill/>
              </a:ln>
            </p:spPr>
          </p:pic>
          <p:pic>
            <p:nvPicPr>
              <p:cNvPr id="1544" name="Google Shape;1544;g118fea77057_0_1713"/>
              <p:cNvPicPr preferRelativeResize="0"/>
              <p:nvPr/>
            </p:nvPicPr>
            <p:blipFill rotWithShape="1">
              <a:blip r:embed="rId18">
                <a:alphaModFix/>
              </a:blip>
              <a:srcRect/>
              <a:stretch/>
            </p:blipFill>
            <p:spPr>
              <a:xfrm>
                <a:off x="8753325" y="2003571"/>
                <a:ext cx="741850" cy="230310"/>
              </a:xfrm>
              <a:prstGeom prst="rect">
                <a:avLst/>
              </a:prstGeom>
              <a:noFill/>
              <a:ln>
                <a:noFill/>
              </a:ln>
            </p:spPr>
          </p:pic>
          <p:pic>
            <p:nvPicPr>
              <p:cNvPr id="1545" name="Google Shape;1545;g118fea77057_0_1713"/>
              <p:cNvPicPr preferRelativeResize="0"/>
              <p:nvPr/>
            </p:nvPicPr>
            <p:blipFill rotWithShape="1">
              <a:blip r:embed="rId4">
                <a:alphaModFix/>
              </a:blip>
              <a:srcRect/>
              <a:stretch/>
            </p:blipFill>
            <p:spPr>
              <a:xfrm>
                <a:off x="7676650" y="1927169"/>
                <a:ext cx="1062301" cy="433871"/>
              </a:xfrm>
              <a:prstGeom prst="rect">
                <a:avLst/>
              </a:prstGeom>
              <a:noFill/>
              <a:ln>
                <a:noFill/>
              </a:ln>
            </p:spPr>
          </p:pic>
          <p:pic>
            <p:nvPicPr>
              <p:cNvPr id="1546" name="Google Shape;1546;g118fea77057_0_1713"/>
              <p:cNvPicPr preferRelativeResize="0"/>
              <p:nvPr/>
            </p:nvPicPr>
            <p:blipFill rotWithShape="1">
              <a:blip r:embed="rId19">
                <a:alphaModFix/>
              </a:blip>
              <a:srcRect/>
              <a:stretch/>
            </p:blipFill>
            <p:spPr>
              <a:xfrm>
                <a:off x="7895896" y="2341126"/>
                <a:ext cx="1373605" cy="277482"/>
              </a:xfrm>
              <a:prstGeom prst="rect">
                <a:avLst/>
              </a:prstGeom>
              <a:noFill/>
              <a:ln>
                <a:noFill/>
              </a:ln>
            </p:spPr>
          </p:pic>
          <p:pic>
            <p:nvPicPr>
              <p:cNvPr id="1547" name="Google Shape;1547;g118fea77057_0_1713"/>
              <p:cNvPicPr preferRelativeResize="0"/>
              <p:nvPr/>
            </p:nvPicPr>
            <p:blipFill rotWithShape="1">
              <a:blip r:embed="rId20">
                <a:alphaModFix/>
              </a:blip>
              <a:srcRect/>
              <a:stretch/>
            </p:blipFill>
            <p:spPr>
              <a:xfrm>
                <a:off x="8275674" y="1370550"/>
                <a:ext cx="672713" cy="262725"/>
              </a:xfrm>
              <a:prstGeom prst="rect">
                <a:avLst/>
              </a:prstGeom>
              <a:noFill/>
              <a:ln>
                <a:noFill/>
              </a:ln>
            </p:spPr>
          </p:pic>
        </p:grpSp>
        <p:grpSp>
          <p:nvGrpSpPr>
            <p:cNvPr id="1548" name="Google Shape;1548;g118fea77057_0_1713"/>
            <p:cNvGrpSpPr/>
            <p:nvPr/>
          </p:nvGrpSpPr>
          <p:grpSpPr>
            <a:xfrm>
              <a:off x="9480294" y="5777095"/>
              <a:ext cx="1096886" cy="904820"/>
              <a:chOff x="5829850" y="1076650"/>
              <a:chExt cx="1860075" cy="1646625"/>
            </a:xfrm>
          </p:grpSpPr>
          <p:sp>
            <p:nvSpPr>
              <p:cNvPr id="1549" name="Google Shape;1549;g118fea77057_0_1713"/>
              <p:cNvSpPr/>
              <p:nvPr/>
            </p:nvSpPr>
            <p:spPr>
              <a:xfrm>
                <a:off x="6042350" y="1147975"/>
                <a:ext cx="1546200" cy="1575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0" name="Google Shape;1550;g118fea77057_0_1713"/>
              <p:cNvPicPr preferRelativeResize="0"/>
              <p:nvPr/>
            </p:nvPicPr>
            <p:blipFill rotWithShape="1">
              <a:blip r:embed="rId21">
                <a:alphaModFix/>
              </a:blip>
              <a:srcRect/>
              <a:stretch/>
            </p:blipFill>
            <p:spPr>
              <a:xfrm>
                <a:off x="6412575" y="1076650"/>
                <a:ext cx="960500" cy="720401"/>
              </a:xfrm>
              <a:prstGeom prst="rect">
                <a:avLst/>
              </a:prstGeom>
              <a:noFill/>
              <a:ln>
                <a:noFill/>
              </a:ln>
            </p:spPr>
          </p:pic>
          <p:pic>
            <p:nvPicPr>
              <p:cNvPr id="1551" name="Google Shape;1551;g118fea77057_0_1713"/>
              <p:cNvPicPr preferRelativeResize="0"/>
              <p:nvPr/>
            </p:nvPicPr>
            <p:blipFill rotWithShape="1">
              <a:blip r:embed="rId22">
                <a:alphaModFix/>
              </a:blip>
              <a:srcRect/>
              <a:stretch/>
            </p:blipFill>
            <p:spPr>
              <a:xfrm>
                <a:off x="6628525" y="1658625"/>
                <a:ext cx="1061400" cy="530700"/>
              </a:xfrm>
              <a:prstGeom prst="rect">
                <a:avLst/>
              </a:prstGeom>
              <a:noFill/>
              <a:ln>
                <a:noFill/>
              </a:ln>
            </p:spPr>
          </p:pic>
          <p:pic>
            <p:nvPicPr>
              <p:cNvPr id="1552" name="Google Shape;1552;g118fea77057_0_1713"/>
              <p:cNvPicPr preferRelativeResize="0"/>
              <p:nvPr/>
            </p:nvPicPr>
            <p:blipFill rotWithShape="1">
              <a:blip r:embed="rId23">
                <a:alphaModFix/>
              </a:blip>
              <a:srcRect/>
              <a:stretch/>
            </p:blipFill>
            <p:spPr>
              <a:xfrm>
                <a:off x="5829850" y="1635064"/>
                <a:ext cx="1130775" cy="636034"/>
              </a:xfrm>
              <a:prstGeom prst="rect">
                <a:avLst/>
              </a:prstGeom>
              <a:noFill/>
              <a:ln>
                <a:noFill/>
              </a:ln>
            </p:spPr>
          </p:pic>
          <p:pic>
            <p:nvPicPr>
              <p:cNvPr id="1553" name="Google Shape;1553;g118fea77057_0_1713"/>
              <p:cNvPicPr preferRelativeResize="0"/>
              <p:nvPr/>
            </p:nvPicPr>
            <p:blipFill rotWithShape="1">
              <a:blip r:embed="rId24">
                <a:alphaModFix/>
              </a:blip>
              <a:srcRect t="37407" b="37964"/>
              <a:stretch/>
            </p:blipFill>
            <p:spPr>
              <a:xfrm>
                <a:off x="6442000" y="2257725"/>
                <a:ext cx="901650" cy="222036"/>
              </a:xfrm>
              <a:prstGeom prst="rect">
                <a:avLst/>
              </a:prstGeom>
              <a:noFill/>
              <a:ln>
                <a:noFill/>
              </a:ln>
            </p:spPr>
          </p:pic>
        </p:grpSp>
        <p:grpSp>
          <p:nvGrpSpPr>
            <p:cNvPr id="1554" name="Google Shape;1554;g118fea77057_0_1713"/>
            <p:cNvGrpSpPr/>
            <p:nvPr/>
          </p:nvGrpSpPr>
          <p:grpSpPr>
            <a:xfrm>
              <a:off x="10257370" y="4990701"/>
              <a:ext cx="1096912" cy="1105495"/>
              <a:chOff x="645625" y="4468275"/>
              <a:chExt cx="1978200" cy="1979400"/>
            </a:xfrm>
          </p:grpSpPr>
          <p:sp>
            <p:nvSpPr>
              <p:cNvPr id="1555" name="Google Shape;1555;g118fea77057_0_1713"/>
              <p:cNvSpPr/>
              <p:nvPr/>
            </p:nvSpPr>
            <p:spPr>
              <a:xfrm>
                <a:off x="645625" y="4468275"/>
                <a:ext cx="1978200" cy="19794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56" name="Google Shape;1556;g118fea77057_0_1713"/>
              <p:cNvPicPr preferRelativeResize="0"/>
              <p:nvPr/>
            </p:nvPicPr>
            <p:blipFill rotWithShape="1">
              <a:blip r:embed="rId25">
                <a:alphaModFix/>
              </a:blip>
              <a:srcRect/>
              <a:stretch/>
            </p:blipFill>
            <p:spPr>
              <a:xfrm>
                <a:off x="648750" y="5077575"/>
                <a:ext cx="932725" cy="623375"/>
              </a:xfrm>
              <a:prstGeom prst="rect">
                <a:avLst/>
              </a:prstGeom>
              <a:noFill/>
              <a:ln>
                <a:noFill/>
              </a:ln>
            </p:spPr>
          </p:pic>
          <p:pic>
            <p:nvPicPr>
              <p:cNvPr id="1557" name="Google Shape;1557;g118fea77057_0_1713"/>
              <p:cNvPicPr preferRelativeResize="0"/>
              <p:nvPr/>
            </p:nvPicPr>
            <p:blipFill rotWithShape="1">
              <a:blip r:embed="rId26">
                <a:alphaModFix/>
              </a:blip>
              <a:srcRect/>
              <a:stretch/>
            </p:blipFill>
            <p:spPr>
              <a:xfrm>
                <a:off x="984261" y="4468275"/>
                <a:ext cx="1408400" cy="760541"/>
              </a:xfrm>
              <a:prstGeom prst="rect">
                <a:avLst/>
              </a:prstGeom>
              <a:noFill/>
              <a:ln>
                <a:noFill/>
              </a:ln>
            </p:spPr>
          </p:pic>
          <p:pic>
            <p:nvPicPr>
              <p:cNvPr id="1558" name="Google Shape;1558;g118fea77057_0_1713"/>
              <p:cNvPicPr preferRelativeResize="0"/>
              <p:nvPr/>
            </p:nvPicPr>
            <p:blipFill rotWithShape="1">
              <a:blip r:embed="rId27">
                <a:alphaModFix/>
              </a:blip>
              <a:srcRect/>
              <a:stretch/>
            </p:blipFill>
            <p:spPr>
              <a:xfrm>
                <a:off x="906463" y="5275250"/>
                <a:ext cx="1456526" cy="819867"/>
              </a:xfrm>
              <a:prstGeom prst="rect">
                <a:avLst/>
              </a:prstGeom>
              <a:noFill/>
              <a:ln>
                <a:noFill/>
              </a:ln>
            </p:spPr>
          </p:pic>
          <p:pic>
            <p:nvPicPr>
              <p:cNvPr id="1559" name="Google Shape;1559;g118fea77057_0_1713"/>
              <p:cNvPicPr preferRelativeResize="0"/>
              <p:nvPr/>
            </p:nvPicPr>
            <p:blipFill rotWithShape="1">
              <a:blip r:embed="rId28">
                <a:alphaModFix/>
              </a:blip>
              <a:srcRect/>
              <a:stretch/>
            </p:blipFill>
            <p:spPr>
              <a:xfrm>
                <a:off x="1581466" y="5257901"/>
                <a:ext cx="965809" cy="262725"/>
              </a:xfrm>
              <a:prstGeom prst="rect">
                <a:avLst/>
              </a:prstGeom>
              <a:noFill/>
              <a:ln>
                <a:noFill/>
              </a:ln>
            </p:spPr>
          </p:pic>
          <p:pic>
            <p:nvPicPr>
              <p:cNvPr id="1560" name="Google Shape;1560;g118fea77057_0_1713"/>
              <p:cNvPicPr preferRelativeResize="0"/>
              <p:nvPr/>
            </p:nvPicPr>
            <p:blipFill rotWithShape="1">
              <a:blip r:embed="rId29">
                <a:alphaModFix/>
              </a:blip>
              <a:srcRect/>
              <a:stretch/>
            </p:blipFill>
            <p:spPr>
              <a:xfrm>
                <a:off x="1013463" y="5848977"/>
                <a:ext cx="1331899" cy="493586"/>
              </a:xfrm>
              <a:prstGeom prst="rect">
                <a:avLst/>
              </a:prstGeom>
              <a:noFill/>
              <a:ln>
                <a:noFill/>
              </a:ln>
            </p:spPr>
          </p:pic>
        </p:grpSp>
        <p:grpSp>
          <p:nvGrpSpPr>
            <p:cNvPr id="1561" name="Google Shape;1561;g118fea77057_0_1713"/>
            <p:cNvGrpSpPr/>
            <p:nvPr/>
          </p:nvGrpSpPr>
          <p:grpSpPr>
            <a:xfrm>
              <a:off x="4936411" y="5856402"/>
              <a:ext cx="1195413" cy="827071"/>
              <a:chOff x="7798675" y="3624075"/>
              <a:chExt cx="1641600" cy="1126800"/>
            </a:xfrm>
          </p:grpSpPr>
          <p:sp>
            <p:nvSpPr>
              <p:cNvPr id="1562" name="Google Shape;1562;g118fea77057_0_1713"/>
              <p:cNvSpPr/>
              <p:nvPr/>
            </p:nvSpPr>
            <p:spPr>
              <a:xfrm>
                <a:off x="8038417" y="3624075"/>
                <a:ext cx="1187100" cy="11268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63" name="Google Shape;1563;g118fea77057_0_1713"/>
              <p:cNvPicPr preferRelativeResize="0"/>
              <p:nvPr/>
            </p:nvPicPr>
            <p:blipFill rotWithShape="1">
              <a:blip r:embed="rId30">
                <a:alphaModFix/>
              </a:blip>
              <a:srcRect/>
              <a:stretch/>
            </p:blipFill>
            <p:spPr>
              <a:xfrm>
                <a:off x="8406016" y="4420877"/>
                <a:ext cx="289560" cy="293325"/>
              </a:xfrm>
              <a:prstGeom prst="rect">
                <a:avLst/>
              </a:prstGeom>
              <a:noFill/>
              <a:ln>
                <a:noFill/>
              </a:ln>
            </p:spPr>
          </p:pic>
          <p:pic>
            <p:nvPicPr>
              <p:cNvPr id="1564" name="Google Shape;1564;g118fea77057_0_1713"/>
              <p:cNvPicPr preferRelativeResize="0"/>
              <p:nvPr/>
            </p:nvPicPr>
            <p:blipFill rotWithShape="1">
              <a:blip r:embed="rId31">
                <a:alphaModFix/>
              </a:blip>
              <a:srcRect/>
              <a:stretch/>
            </p:blipFill>
            <p:spPr>
              <a:xfrm>
                <a:off x="8229568" y="3778650"/>
                <a:ext cx="557282" cy="226625"/>
              </a:xfrm>
              <a:prstGeom prst="rect">
                <a:avLst/>
              </a:prstGeom>
              <a:noFill/>
              <a:ln>
                <a:noFill/>
              </a:ln>
            </p:spPr>
          </p:pic>
          <p:pic>
            <p:nvPicPr>
              <p:cNvPr id="1565" name="Google Shape;1565;g118fea77057_0_1713"/>
              <p:cNvPicPr preferRelativeResize="0"/>
              <p:nvPr/>
            </p:nvPicPr>
            <p:blipFill rotWithShape="1">
              <a:blip r:embed="rId32">
                <a:alphaModFix/>
              </a:blip>
              <a:srcRect/>
              <a:stretch/>
            </p:blipFill>
            <p:spPr>
              <a:xfrm>
                <a:off x="7798675" y="4005275"/>
                <a:ext cx="1641600" cy="410394"/>
              </a:xfrm>
              <a:prstGeom prst="rect">
                <a:avLst/>
              </a:prstGeom>
              <a:noFill/>
              <a:ln>
                <a:noFill/>
              </a:ln>
              <a:effectLst>
                <a:outerShdw blurRad="57150" dist="19050" dir="5400000" algn="bl" rotWithShape="0">
                  <a:srgbClr val="000000">
                    <a:alpha val="49410"/>
                  </a:srgbClr>
                </a:outerShdw>
              </a:effectLst>
            </p:spPr>
          </p:pic>
        </p:grpSp>
        <p:grpSp>
          <p:nvGrpSpPr>
            <p:cNvPr id="1566" name="Google Shape;1566;g118fea77057_0_1713"/>
            <p:cNvGrpSpPr/>
            <p:nvPr/>
          </p:nvGrpSpPr>
          <p:grpSpPr>
            <a:xfrm>
              <a:off x="6585995" y="5856407"/>
              <a:ext cx="892196" cy="827047"/>
              <a:chOff x="8435425" y="3432075"/>
              <a:chExt cx="1755600" cy="1685100"/>
            </a:xfrm>
          </p:grpSpPr>
          <p:sp>
            <p:nvSpPr>
              <p:cNvPr id="1567" name="Google Shape;1567;g118fea77057_0_1713"/>
              <p:cNvSpPr/>
              <p:nvPr/>
            </p:nvSpPr>
            <p:spPr>
              <a:xfrm>
                <a:off x="8435425" y="3432075"/>
                <a:ext cx="1755600" cy="1685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68" name="Google Shape;1568;g118fea77057_0_1713"/>
              <p:cNvPicPr preferRelativeResize="0"/>
              <p:nvPr/>
            </p:nvPicPr>
            <p:blipFill rotWithShape="1">
              <a:blip r:embed="rId33">
                <a:alphaModFix/>
              </a:blip>
              <a:srcRect/>
              <a:stretch/>
            </p:blipFill>
            <p:spPr>
              <a:xfrm>
                <a:off x="8491687" y="4169853"/>
                <a:ext cx="960500" cy="349835"/>
              </a:xfrm>
              <a:prstGeom prst="rect">
                <a:avLst/>
              </a:prstGeom>
              <a:noFill/>
              <a:ln>
                <a:noFill/>
              </a:ln>
            </p:spPr>
          </p:pic>
          <p:pic>
            <p:nvPicPr>
              <p:cNvPr id="1569" name="Google Shape;1569;g118fea77057_0_1713"/>
              <p:cNvPicPr preferRelativeResize="0"/>
              <p:nvPr/>
            </p:nvPicPr>
            <p:blipFill rotWithShape="1">
              <a:blip r:embed="rId34">
                <a:alphaModFix/>
              </a:blip>
              <a:srcRect/>
              <a:stretch/>
            </p:blipFill>
            <p:spPr>
              <a:xfrm>
                <a:off x="8723563" y="3552600"/>
                <a:ext cx="1316974" cy="538775"/>
              </a:xfrm>
              <a:prstGeom prst="rect">
                <a:avLst/>
              </a:prstGeom>
              <a:noFill/>
              <a:ln>
                <a:noFill/>
              </a:ln>
            </p:spPr>
          </p:pic>
          <p:pic>
            <p:nvPicPr>
              <p:cNvPr id="1570" name="Google Shape;1570;g118fea77057_0_1713"/>
              <p:cNvPicPr preferRelativeResize="0"/>
              <p:nvPr/>
            </p:nvPicPr>
            <p:blipFill rotWithShape="1">
              <a:blip r:embed="rId35">
                <a:alphaModFix/>
              </a:blip>
              <a:srcRect/>
              <a:stretch/>
            </p:blipFill>
            <p:spPr>
              <a:xfrm>
                <a:off x="9106863" y="3862088"/>
                <a:ext cx="1030300" cy="460749"/>
              </a:xfrm>
              <a:prstGeom prst="rect">
                <a:avLst/>
              </a:prstGeom>
              <a:noFill/>
              <a:ln>
                <a:noFill/>
              </a:ln>
            </p:spPr>
          </p:pic>
          <p:pic>
            <p:nvPicPr>
              <p:cNvPr id="1571" name="Google Shape;1571;g118fea77057_0_1713"/>
              <p:cNvPicPr preferRelativeResize="0"/>
              <p:nvPr/>
            </p:nvPicPr>
            <p:blipFill rotWithShape="1">
              <a:blip r:embed="rId36">
                <a:alphaModFix/>
              </a:blip>
              <a:srcRect/>
              <a:stretch/>
            </p:blipFill>
            <p:spPr>
              <a:xfrm>
                <a:off x="8756175" y="4504888"/>
                <a:ext cx="840101" cy="420050"/>
              </a:xfrm>
              <a:prstGeom prst="rect">
                <a:avLst/>
              </a:prstGeom>
              <a:noFill/>
              <a:ln>
                <a:noFill/>
              </a:ln>
            </p:spPr>
          </p:pic>
          <p:pic>
            <p:nvPicPr>
              <p:cNvPr id="1572" name="Google Shape;1572;g118fea77057_0_1713"/>
              <p:cNvPicPr preferRelativeResize="0"/>
              <p:nvPr/>
            </p:nvPicPr>
            <p:blipFill rotWithShape="1">
              <a:blip r:embed="rId37">
                <a:alphaModFix/>
              </a:blip>
              <a:srcRect/>
              <a:stretch/>
            </p:blipFill>
            <p:spPr>
              <a:xfrm>
                <a:off x="9452187" y="4169861"/>
                <a:ext cx="625600" cy="625600"/>
              </a:xfrm>
              <a:prstGeom prst="rect">
                <a:avLst/>
              </a:prstGeom>
              <a:noFill/>
              <a:ln>
                <a:noFill/>
              </a:ln>
            </p:spPr>
          </p:pic>
        </p:grpSp>
        <p:sp>
          <p:nvSpPr>
            <p:cNvPr id="1573" name="Google Shape;1573;g118fea77057_0_1713"/>
            <p:cNvSpPr/>
            <p:nvPr/>
          </p:nvSpPr>
          <p:spPr>
            <a:xfrm>
              <a:off x="7866113" y="5856401"/>
              <a:ext cx="894300" cy="827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574" name="Google Shape;1574;g118fea77057_0_1713"/>
            <p:cNvGrpSpPr/>
            <p:nvPr/>
          </p:nvGrpSpPr>
          <p:grpSpPr>
            <a:xfrm>
              <a:off x="11088809" y="5856424"/>
              <a:ext cx="831725" cy="827027"/>
              <a:chOff x="8570550" y="5156075"/>
              <a:chExt cx="1287300" cy="1270200"/>
            </a:xfrm>
          </p:grpSpPr>
          <p:sp>
            <p:nvSpPr>
              <p:cNvPr id="1575" name="Google Shape;1575;g118fea77057_0_1713"/>
              <p:cNvSpPr/>
              <p:nvPr/>
            </p:nvSpPr>
            <p:spPr>
              <a:xfrm>
                <a:off x="8570550" y="5156075"/>
                <a:ext cx="1287300" cy="1270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76" name="Google Shape;1576;g118fea77057_0_1713"/>
              <p:cNvPicPr preferRelativeResize="0"/>
              <p:nvPr/>
            </p:nvPicPr>
            <p:blipFill rotWithShape="1">
              <a:blip r:embed="rId38">
                <a:alphaModFix/>
              </a:blip>
              <a:srcRect/>
              <a:stretch/>
            </p:blipFill>
            <p:spPr>
              <a:xfrm>
                <a:off x="8875663" y="5896350"/>
                <a:ext cx="677065" cy="418075"/>
              </a:xfrm>
              <a:prstGeom prst="rect">
                <a:avLst/>
              </a:prstGeom>
              <a:noFill/>
              <a:ln>
                <a:noFill/>
              </a:ln>
            </p:spPr>
          </p:pic>
          <p:pic>
            <p:nvPicPr>
              <p:cNvPr id="1577" name="Google Shape;1577;g118fea77057_0_1713"/>
              <p:cNvPicPr preferRelativeResize="0"/>
              <p:nvPr/>
            </p:nvPicPr>
            <p:blipFill rotWithShape="1">
              <a:blip r:embed="rId39">
                <a:alphaModFix/>
              </a:blip>
              <a:srcRect t="33459" b="37306"/>
              <a:stretch/>
            </p:blipFill>
            <p:spPr>
              <a:xfrm>
                <a:off x="8606350" y="5540950"/>
                <a:ext cx="1215700" cy="355400"/>
              </a:xfrm>
              <a:prstGeom prst="rect">
                <a:avLst/>
              </a:prstGeom>
              <a:noFill/>
              <a:ln>
                <a:noFill/>
              </a:ln>
            </p:spPr>
          </p:pic>
          <p:pic>
            <p:nvPicPr>
              <p:cNvPr id="1578" name="Google Shape;1578;g118fea77057_0_1713"/>
              <p:cNvPicPr preferRelativeResize="0"/>
              <p:nvPr/>
            </p:nvPicPr>
            <p:blipFill rotWithShape="1">
              <a:blip r:embed="rId40">
                <a:alphaModFix/>
              </a:blip>
              <a:srcRect/>
              <a:stretch/>
            </p:blipFill>
            <p:spPr>
              <a:xfrm>
                <a:off x="8784576" y="5296000"/>
                <a:ext cx="859238" cy="244950"/>
              </a:xfrm>
              <a:prstGeom prst="rect">
                <a:avLst/>
              </a:prstGeom>
              <a:noFill/>
              <a:ln>
                <a:noFill/>
              </a:ln>
            </p:spPr>
          </p:pic>
        </p:grpSp>
        <p:grpSp>
          <p:nvGrpSpPr>
            <p:cNvPr id="1579" name="Google Shape;1579;g118fea77057_0_1713"/>
            <p:cNvGrpSpPr/>
            <p:nvPr/>
          </p:nvGrpSpPr>
          <p:grpSpPr>
            <a:xfrm>
              <a:off x="2776541" y="5342885"/>
              <a:ext cx="1458519" cy="1339049"/>
              <a:chOff x="4415300" y="3722550"/>
              <a:chExt cx="2627963" cy="2522700"/>
            </a:xfrm>
          </p:grpSpPr>
          <p:sp>
            <p:nvSpPr>
              <p:cNvPr id="1580" name="Google Shape;1580;g118fea77057_0_1713"/>
              <p:cNvSpPr/>
              <p:nvPr/>
            </p:nvSpPr>
            <p:spPr>
              <a:xfrm>
                <a:off x="4415300" y="3722550"/>
                <a:ext cx="2590200" cy="2522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81" name="Google Shape;1581;g118fea77057_0_1713"/>
              <p:cNvPicPr preferRelativeResize="0"/>
              <p:nvPr/>
            </p:nvPicPr>
            <p:blipFill rotWithShape="1">
              <a:blip r:embed="rId41">
                <a:alphaModFix/>
              </a:blip>
              <a:srcRect/>
              <a:stretch/>
            </p:blipFill>
            <p:spPr>
              <a:xfrm>
                <a:off x="5055925" y="3796286"/>
                <a:ext cx="840100" cy="669470"/>
              </a:xfrm>
              <a:prstGeom prst="rect">
                <a:avLst/>
              </a:prstGeom>
              <a:noFill/>
              <a:ln>
                <a:noFill/>
              </a:ln>
            </p:spPr>
          </p:pic>
          <p:pic>
            <p:nvPicPr>
              <p:cNvPr id="1582" name="Google Shape;1582;g118fea77057_0_1713"/>
              <p:cNvPicPr preferRelativeResize="0"/>
              <p:nvPr/>
            </p:nvPicPr>
            <p:blipFill rotWithShape="1">
              <a:blip r:embed="rId42">
                <a:alphaModFix/>
              </a:blip>
              <a:srcRect/>
              <a:stretch/>
            </p:blipFill>
            <p:spPr>
              <a:xfrm>
                <a:off x="4522848" y="4483688"/>
                <a:ext cx="1806114" cy="332325"/>
              </a:xfrm>
              <a:prstGeom prst="rect">
                <a:avLst/>
              </a:prstGeom>
              <a:noFill/>
              <a:ln>
                <a:noFill/>
              </a:ln>
            </p:spPr>
          </p:pic>
          <p:pic>
            <p:nvPicPr>
              <p:cNvPr id="1583" name="Google Shape;1583;g118fea77057_0_1713"/>
              <p:cNvPicPr preferRelativeResize="0"/>
              <p:nvPr/>
            </p:nvPicPr>
            <p:blipFill rotWithShape="1">
              <a:blip r:embed="rId43">
                <a:alphaModFix/>
              </a:blip>
              <a:srcRect/>
              <a:stretch/>
            </p:blipFill>
            <p:spPr>
              <a:xfrm>
                <a:off x="5878150" y="3903641"/>
                <a:ext cx="574650" cy="562130"/>
              </a:xfrm>
              <a:prstGeom prst="rect">
                <a:avLst/>
              </a:prstGeom>
              <a:noFill/>
              <a:ln>
                <a:noFill/>
              </a:ln>
            </p:spPr>
          </p:pic>
          <p:pic>
            <p:nvPicPr>
              <p:cNvPr id="1584" name="Google Shape;1584;g118fea77057_0_1713"/>
              <p:cNvPicPr preferRelativeResize="0"/>
              <p:nvPr/>
            </p:nvPicPr>
            <p:blipFill rotWithShape="1">
              <a:blip r:embed="rId44">
                <a:alphaModFix/>
              </a:blip>
              <a:srcRect/>
              <a:stretch/>
            </p:blipFill>
            <p:spPr>
              <a:xfrm>
                <a:off x="5673538" y="4362340"/>
                <a:ext cx="1369725" cy="313560"/>
              </a:xfrm>
              <a:prstGeom prst="rect">
                <a:avLst/>
              </a:prstGeom>
              <a:noFill/>
              <a:ln>
                <a:noFill/>
              </a:ln>
            </p:spPr>
          </p:pic>
          <p:pic>
            <p:nvPicPr>
              <p:cNvPr id="1585" name="Google Shape;1585;g118fea77057_0_1713"/>
              <p:cNvPicPr preferRelativeResize="0"/>
              <p:nvPr/>
            </p:nvPicPr>
            <p:blipFill rotWithShape="1">
              <a:blip r:embed="rId45">
                <a:alphaModFix/>
              </a:blip>
              <a:srcRect/>
              <a:stretch/>
            </p:blipFill>
            <p:spPr>
              <a:xfrm>
                <a:off x="5065139" y="5623025"/>
                <a:ext cx="1369725" cy="474818"/>
              </a:xfrm>
              <a:prstGeom prst="rect">
                <a:avLst/>
              </a:prstGeom>
              <a:noFill/>
              <a:ln>
                <a:noFill/>
              </a:ln>
            </p:spPr>
          </p:pic>
          <p:pic>
            <p:nvPicPr>
              <p:cNvPr id="1586" name="Google Shape;1586;g118fea77057_0_1713"/>
              <p:cNvPicPr preferRelativeResize="0"/>
              <p:nvPr/>
            </p:nvPicPr>
            <p:blipFill rotWithShape="1">
              <a:blip r:embed="rId46">
                <a:alphaModFix/>
              </a:blip>
              <a:srcRect/>
              <a:stretch/>
            </p:blipFill>
            <p:spPr>
              <a:xfrm>
                <a:off x="5878150" y="4764107"/>
                <a:ext cx="960499" cy="432808"/>
              </a:xfrm>
              <a:prstGeom prst="rect">
                <a:avLst/>
              </a:prstGeom>
              <a:noFill/>
              <a:ln>
                <a:noFill/>
              </a:ln>
            </p:spPr>
          </p:pic>
          <p:pic>
            <p:nvPicPr>
              <p:cNvPr id="1587" name="Google Shape;1587;g118fea77057_0_1713"/>
              <p:cNvPicPr preferRelativeResize="0"/>
              <p:nvPr/>
            </p:nvPicPr>
            <p:blipFill rotWithShape="1">
              <a:blip r:embed="rId47">
                <a:alphaModFix/>
              </a:blip>
              <a:srcRect/>
              <a:stretch/>
            </p:blipFill>
            <p:spPr>
              <a:xfrm>
                <a:off x="4841411" y="5360525"/>
                <a:ext cx="1817219" cy="244950"/>
              </a:xfrm>
              <a:prstGeom prst="rect">
                <a:avLst/>
              </a:prstGeom>
              <a:noFill/>
              <a:ln>
                <a:noFill/>
              </a:ln>
            </p:spPr>
          </p:pic>
        </p:grpSp>
      </p:grpSp>
      <p:pic>
        <p:nvPicPr>
          <p:cNvPr id="1588" name="Google Shape;1588;g118fea77057_0_1713"/>
          <p:cNvPicPr preferRelativeResize="0"/>
          <p:nvPr/>
        </p:nvPicPr>
        <p:blipFill rotWithShape="1">
          <a:blip r:embed="rId48">
            <a:alphaModFix/>
          </a:blip>
          <a:srcRect/>
          <a:stretch/>
        </p:blipFill>
        <p:spPr>
          <a:xfrm>
            <a:off x="4864190" y="2788002"/>
            <a:ext cx="2627331" cy="646137"/>
          </a:xfrm>
          <a:prstGeom prst="rect">
            <a:avLst/>
          </a:prstGeom>
          <a:noFill/>
          <a:ln>
            <a:noFill/>
          </a:ln>
        </p:spPr>
      </p:pic>
      <p:sp>
        <p:nvSpPr>
          <p:cNvPr id="1589" name="Google Shape;1589;g118fea77057_0_1713"/>
          <p:cNvSpPr/>
          <p:nvPr/>
        </p:nvSpPr>
        <p:spPr>
          <a:xfrm>
            <a:off x="3894775" y="4059025"/>
            <a:ext cx="4416000" cy="241500"/>
          </a:xfrm>
          <a:prstGeom prst="rect">
            <a:avLst/>
          </a:prstGeom>
          <a:solidFill>
            <a:srgbClr val="D9EAD3"/>
          </a:solidFill>
          <a:ln w="19050" cap="flat" cmpd="sng">
            <a:solidFill>
              <a:srgbClr val="93C47D"/>
            </a:solidFill>
            <a:prstDash val="dot"/>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CONNECTORS</a:t>
            </a:r>
            <a:endParaRPr sz="1400" b="0" i="0" u="none" strike="noStrike" cap="none">
              <a:solidFill>
                <a:srgbClr val="000000"/>
              </a:solidFill>
              <a:latin typeface="Arial"/>
              <a:ea typeface="Arial"/>
              <a:cs typeface="Arial"/>
              <a:sym typeface="Arial"/>
            </a:endParaRPr>
          </a:p>
        </p:txBody>
      </p:sp>
      <p:sp>
        <p:nvSpPr>
          <p:cNvPr id="1590" name="Google Shape;1590;g118fea77057_0_1713"/>
          <p:cNvSpPr/>
          <p:nvPr/>
        </p:nvSpPr>
        <p:spPr>
          <a:xfrm>
            <a:off x="4313800" y="1762396"/>
            <a:ext cx="36261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API</a:t>
            </a:r>
            <a:r>
              <a:rPr lang="en-US" sz="1400" b="0" i="0" u="none" strike="noStrike" cap="none">
                <a:solidFill>
                  <a:srgbClr val="000000"/>
                </a:solidFill>
                <a:latin typeface="Arial"/>
                <a:ea typeface="Arial"/>
                <a:cs typeface="Arial"/>
                <a:sym typeface="Arial"/>
              </a:rPr>
              <a:t> Bridge Upstream and Downstream</a:t>
            </a:r>
            <a:endParaRPr sz="1400" b="0" i="0" u="none" strike="noStrike" cap="none">
              <a:solidFill>
                <a:srgbClr val="000000"/>
              </a:solidFill>
              <a:latin typeface="Arial"/>
              <a:ea typeface="Arial"/>
              <a:cs typeface="Arial"/>
              <a:sym typeface="Arial"/>
            </a:endParaRPr>
          </a:p>
        </p:txBody>
      </p:sp>
      <p:sp>
        <p:nvSpPr>
          <p:cNvPr id="1591" name="Google Shape;1591;g118fea77057_0_1713"/>
          <p:cNvSpPr/>
          <p:nvPr/>
        </p:nvSpPr>
        <p:spPr>
          <a:xfrm rot="5400000">
            <a:off x="3895825" y="1756546"/>
            <a:ext cx="409800" cy="411900"/>
          </a:xfrm>
          <a:prstGeom prst="rightArrow">
            <a:avLst>
              <a:gd name="adj1" fmla="val 50000"/>
              <a:gd name="adj2" fmla="val 50000"/>
            </a:avLst>
          </a:prstGeom>
          <a:solidFill>
            <a:srgbClr val="93C47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592" name="Google Shape;1592;g118fea77057_0_1713"/>
          <p:cNvSpPr/>
          <p:nvPr/>
        </p:nvSpPr>
        <p:spPr>
          <a:xfrm rot="-5400000">
            <a:off x="7948075" y="1756546"/>
            <a:ext cx="409800" cy="411900"/>
          </a:xfrm>
          <a:prstGeom prst="rightArrow">
            <a:avLst>
              <a:gd name="adj1" fmla="val 50000"/>
              <a:gd name="adj2" fmla="val 50000"/>
            </a:avLst>
          </a:prstGeom>
          <a:solidFill>
            <a:srgbClr val="93C47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nvGrpSpPr>
          <p:cNvPr id="1593" name="Google Shape;1593;g118fea77057_0_1713"/>
          <p:cNvGrpSpPr/>
          <p:nvPr/>
        </p:nvGrpSpPr>
        <p:grpSpPr>
          <a:xfrm>
            <a:off x="7977180" y="5963039"/>
            <a:ext cx="628723" cy="485262"/>
            <a:chOff x="8701272" y="4630972"/>
            <a:chExt cx="799902" cy="608708"/>
          </a:xfrm>
        </p:grpSpPr>
        <p:pic>
          <p:nvPicPr>
            <p:cNvPr id="1594" name="Google Shape;1594;g118fea77057_0_1713"/>
            <p:cNvPicPr preferRelativeResize="0"/>
            <p:nvPr/>
          </p:nvPicPr>
          <p:blipFill rotWithShape="1">
            <a:blip r:embed="rId49">
              <a:alphaModFix/>
            </a:blip>
            <a:srcRect/>
            <a:stretch/>
          </p:blipFill>
          <p:spPr>
            <a:xfrm>
              <a:off x="8701274" y="4630972"/>
              <a:ext cx="799900" cy="148413"/>
            </a:xfrm>
            <a:prstGeom prst="rect">
              <a:avLst/>
            </a:prstGeom>
            <a:noFill/>
            <a:ln>
              <a:noFill/>
            </a:ln>
          </p:spPr>
        </p:pic>
        <p:pic>
          <p:nvPicPr>
            <p:cNvPr id="1595" name="Google Shape;1595;g118fea77057_0_1713"/>
            <p:cNvPicPr preferRelativeResize="0"/>
            <p:nvPr/>
          </p:nvPicPr>
          <p:blipFill rotWithShape="1">
            <a:blip r:embed="rId50">
              <a:alphaModFix/>
            </a:blip>
            <a:srcRect/>
            <a:stretch/>
          </p:blipFill>
          <p:spPr>
            <a:xfrm>
              <a:off x="8793286" y="4779374"/>
              <a:ext cx="615875" cy="346431"/>
            </a:xfrm>
            <a:prstGeom prst="rect">
              <a:avLst/>
            </a:prstGeom>
            <a:noFill/>
            <a:ln>
              <a:noFill/>
            </a:ln>
          </p:spPr>
        </p:pic>
        <p:pic>
          <p:nvPicPr>
            <p:cNvPr id="1596" name="Google Shape;1596;g118fea77057_0_1713"/>
            <p:cNvPicPr preferRelativeResize="0"/>
            <p:nvPr/>
          </p:nvPicPr>
          <p:blipFill rotWithShape="1">
            <a:blip r:embed="rId51">
              <a:alphaModFix/>
            </a:blip>
            <a:srcRect/>
            <a:stretch/>
          </p:blipFill>
          <p:spPr>
            <a:xfrm>
              <a:off x="8701272" y="5071528"/>
              <a:ext cx="799899" cy="168152"/>
            </a:xfrm>
            <a:prstGeom prst="rect">
              <a:avLst/>
            </a:prstGeom>
            <a:noFill/>
            <a:ln>
              <a:noFill/>
            </a:ln>
          </p:spPr>
        </p:pic>
      </p:grpSp>
      <p:sp>
        <p:nvSpPr>
          <p:cNvPr id="1597" name="Google Shape;1597;g118fea77057_0_1713"/>
          <p:cNvSpPr/>
          <p:nvPr/>
        </p:nvSpPr>
        <p:spPr>
          <a:xfrm>
            <a:off x="4303738" y="4465908"/>
            <a:ext cx="36261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API </a:t>
            </a:r>
            <a:r>
              <a:rPr lang="en-US" sz="1400" b="0" i="0" u="none" strike="noStrike" cap="none">
                <a:solidFill>
                  <a:srgbClr val="000000"/>
                </a:solidFill>
                <a:latin typeface="Arial"/>
                <a:ea typeface="Arial"/>
                <a:cs typeface="Arial"/>
                <a:sym typeface="Arial"/>
              </a:rPr>
              <a:t>Metrics and Workflow Data</a:t>
            </a:r>
            <a:endParaRPr sz="1400" b="0" i="0" u="none" strike="noStrike" cap="none">
              <a:solidFill>
                <a:srgbClr val="000000"/>
              </a:solidFill>
              <a:latin typeface="Arial"/>
              <a:ea typeface="Arial"/>
              <a:cs typeface="Arial"/>
              <a:sym typeface="Arial"/>
            </a:endParaRPr>
          </a:p>
        </p:txBody>
      </p:sp>
      <p:sp>
        <p:nvSpPr>
          <p:cNvPr id="1598" name="Google Shape;1598;g118fea77057_0_1713"/>
          <p:cNvSpPr/>
          <p:nvPr/>
        </p:nvSpPr>
        <p:spPr>
          <a:xfrm rot="5400000">
            <a:off x="3923863" y="4453271"/>
            <a:ext cx="409800" cy="411900"/>
          </a:xfrm>
          <a:prstGeom prst="rightArrow">
            <a:avLst>
              <a:gd name="adj1" fmla="val 50000"/>
              <a:gd name="adj2" fmla="val 50000"/>
            </a:avLst>
          </a:prstGeom>
          <a:solidFill>
            <a:srgbClr val="93C47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599" name="Google Shape;1599;g118fea77057_0_1713"/>
          <p:cNvSpPr/>
          <p:nvPr/>
        </p:nvSpPr>
        <p:spPr>
          <a:xfrm rot="-5400000">
            <a:off x="7899913" y="4453271"/>
            <a:ext cx="409800" cy="411900"/>
          </a:xfrm>
          <a:prstGeom prst="rightArrow">
            <a:avLst>
              <a:gd name="adj1" fmla="val 50000"/>
              <a:gd name="adj2" fmla="val 50000"/>
            </a:avLst>
          </a:prstGeom>
          <a:solidFill>
            <a:srgbClr val="93C47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04"/>
        <p:cNvGrpSpPr/>
        <p:nvPr/>
      </p:nvGrpSpPr>
      <p:grpSpPr>
        <a:xfrm>
          <a:off x="0" y="0"/>
          <a:ext cx="0" cy="0"/>
          <a:chOff x="0" y="0"/>
          <a:chExt cx="0" cy="0"/>
        </a:xfrm>
      </p:grpSpPr>
      <p:sp>
        <p:nvSpPr>
          <p:cNvPr id="1605" name="Google Shape;1605;g118fea77057_0_1839"/>
          <p:cNvSpPr/>
          <p:nvPr/>
        </p:nvSpPr>
        <p:spPr>
          <a:xfrm>
            <a:off x="430700" y="4897575"/>
            <a:ext cx="11540100" cy="1837500"/>
          </a:xfrm>
          <a:prstGeom prst="roundRect">
            <a:avLst>
              <a:gd name="adj" fmla="val 16667"/>
            </a:avLst>
          </a:prstGeom>
          <a:solidFill>
            <a:srgbClr val="F2F2F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212121"/>
              </a:solidFill>
              <a:latin typeface="Arial"/>
              <a:ea typeface="Arial"/>
              <a:cs typeface="Arial"/>
              <a:sym typeface="Arial"/>
            </a:endParaRPr>
          </a:p>
        </p:txBody>
      </p:sp>
      <p:sp>
        <p:nvSpPr>
          <p:cNvPr id="1606" name="Google Shape;1606;g118fea77057_0_1839"/>
          <p:cNvSpPr txBox="1">
            <a:spLocks noGrp="1"/>
          </p:cNvSpPr>
          <p:nvPr>
            <p:ph type="title"/>
          </p:nvPr>
        </p:nvSpPr>
        <p:spPr>
          <a:xfrm>
            <a:off x="311667" y="239763"/>
            <a:ext cx="99825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3300"/>
              <a:t>Focused on impact &amp; outcomes while being non-intrusive to development process</a:t>
            </a:r>
            <a:endParaRPr sz="3300"/>
          </a:p>
        </p:txBody>
      </p:sp>
      <p:sp>
        <p:nvSpPr>
          <p:cNvPr id="1607" name="Google Shape;1607;g118fea77057_0_1839"/>
          <p:cNvSpPr txBox="1"/>
          <p:nvPr/>
        </p:nvSpPr>
        <p:spPr>
          <a:xfrm>
            <a:off x="686225" y="5536425"/>
            <a:ext cx="20007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Developer &amp; Community Tools</a:t>
            </a:r>
            <a:endParaRPr sz="1600" b="1" i="0" u="none" strike="noStrike" cap="none">
              <a:solidFill>
                <a:srgbClr val="000000"/>
              </a:solidFill>
              <a:latin typeface="Arial"/>
              <a:ea typeface="Arial"/>
              <a:cs typeface="Arial"/>
              <a:sym typeface="Arial"/>
            </a:endParaRPr>
          </a:p>
        </p:txBody>
      </p:sp>
      <p:grpSp>
        <p:nvGrpSpPr>
          <p:cNvPr id="1608" name="Google Shape;1608;g118fea77057_0_1839"/>
          <p:cNvGrpSpPr/>
          <p:nvPr/>
        </p:nvGrpSpPr>
        <p:grpSpPr>
          <a:xfrm>
            <a:off x="2775351" y="4969940"/>
            <a:ext cx="9143993" cy="1692800"/>
            <a:chOff x="2776541" y="4990701"/>
            <a:chExt cx="9143993" cy="1692800"/>
          </a:xfrm>
        </p:grpSpPr>
        <p:grpSp>
          <p:nvGrpSpPr>
            <p:cNvPr id="1609" name="Google Shape;1609;g118fea77057_0_1839"/>
            <p:cNvGrpSpPr/>
            <p:nvPr/>
          </p:nvGrpSpPr>
          <p:grpSpPr>
            <a:xfrm>
              <a:off x="7113483" y="4990756"/>
              <a:ext cx="1096917" cy="1019993"/>
              <a:chOff x="4126675" y="1355600"/>
              <a:chExt cx="1641600" cy="1642500"/>
            </a:xfrm>
          </p:grpSpPr>
          <p:sp>
            <p:nvSpPr>
              <p:cNvPr id="1610" name="Google Shape;1610;g118fea77057_0_1839"/>
              <p:cNvSpPr/>
              <p:nvPr/>
            </p:nvSpPr>
            <p:spPr>
              <a:xfrm>
                <a:off x="4126675" y="1355600"/>
                <a:ext cx="1641600" cy="16425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11" name="Google Shape;1611;g118fea77057_0_1839"/>
              <p:cNvPicPr preferRelativeResize="0"/>
              <p:nvPr/>
            </p:nvPicPr>
            <p:blipFill rotWithShape="1">
              <a:blip r:embed="rId3">
                <a:alphaModFix/>
              </a:blip>
              <a:srcRect/>
              <a:stretch/>
            </p:blipFill>
            <p:spPr>
              <a:xfrm>
                <a:off x="4421786" y="1985354"/>
                <a:ext cx="450484" cy="450500"/>
              </a:xfrm>
              <a:prstGeom prst="rect">
                <a:avLst/>
              </a:prstGeom>
              <a:noFill/>
              <a:ln>
                <a:noFill/>
              </a:ln>
            </p:spPr>
          </p:pic>
          <p:pic>
            <p:nvPicPr>
              <p:cNvPr id="1612" name="Google Shape;1612;g118fea77057_0_1839"/>
              <p:cNvPicPr preferRelativeResize="0"/>
              <p:nvPr/>
            </p:nvPicPr>
            <p:blipFill rotWithShape="1">
              <a:blip r:embed="rId4">
                <a:alphaModFix/>
              </a:blip>
              <a:srcRect/>
              <a:stretch/>
            </p:blipFill>
            <p:spPr>
              <a:xfrm>
                <a:off x="4439436" y="1449135"/>
                <a:ext cx="1130775" cy="457215"/>
              </a:xfrm>
              <a:prstGeom prst="rect">
                <a:avLst/>
              </a:prstGeom>
              <a:noFill/>
              <a:ln>
                <a:noFill/>
              </a:ln>
            </p:spPr>
          </p:pic>
          <p:pic>
            <p:nvPicPr>
              <p:cNvPr id="1613" name="Google Shape;1613;g118fea77057_0_1839"/>
              <p:cNvPicPr preferRelativeResize="0"/>
              <p:nvPr/>
            </p:nvPicPr>
            <p:blipFill rotWithShape="1">
              <a:blip r:embed="rId5">
                <a:alphaModFix/>
              </a:blip>
              <a:srcRect/>
              <a:stretch/>
            </p:blipFill>
            <p:spPr>
              <a:xfrm>
                <a:off x="4510275" y="2514875"/>
                <a:ext cx="960500" cy="312256"/>
              </a:xfrm>
              <a:prstGeom prst="rect">
                <a:avLst/>
              </a:prstGeom>
              <a:noFill/>
              <a:ln>
                <a:noFill/>
              </a:ln>
            </p:spPr>
          </p:pic>
          <p:pic>
            <p:nvPicPr>
              <p:cNvPr id="1614" name="Google Shape;1614;g118fea77057_0_1839"/>
              <p:cNvPicPr preferRelativeResize="0"/>
              <p:nvPr/>
            </p:nvPicPr>
            <p:blipFill rotWithShape="1">
              <a:blip r:embed="rId6">
                <a:alphaModFix/>
              </a:blip>
              <a:srcRect/>
              <a:stretch/>
            </p:blipFill>
            <p:spPr>
              <a:xfrm>
                <a:off x="5028473" y="1976933"/>
                <a:ext cx="502552" cy="467375"/>
              </a:xfrm>
              <a:prstGeom prst="rect">
                <a:avLst/>
              </a:prstGeom>
              <a:noFill/>
              <a:ln>
                <a:noFill/>
              </a:ln>
            </p:spPr>
          </p:pic>
        </p:grpSp>
        <p:grpSp>
          <p:nvGrpSpPr>
            <p:cNvPr id="1615" name="Google Shape;1615;g118fea77057_0_1839"/>
            <p:cNvGrpSpPr/>
            <p:nvPr/>
          </p:nvGrpSpPr>
          <p:grpSpPr>
            <a:xfrm>
              <a:off x="5671340" y="4990740"/>
              <a:ext cx="1195391" cy="1105418"/>
              <a:chOff x="2399275" y="1287725"/>
              <a:chExt cx="1806000" cy="1757700"/>
            </a:xfrm>
          </p:grpSpPr>
          <p:sp>
            <p:nvSpPr>
              <p:cNvPr id="1616" name="Google Shape;1616;g118fea77057_0_1839"/>
              <p:cNvSpPr/>
              <p:nvPr/>
            </p:nvSpPr>
            <p:spPr>
              <a:xfrm>
                <a:off x="2399275" y="1287725"/>
                <a:ext cx="1806000" cy="1757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17" name="Google Shape;1617;g118fea77057_0_1839"/>
              <p:cNvPicPr preferRelativeResize="0"/>
              <p:nvPr/>
            </p:nvPicPr>
            <p:blipFill rotWithShape="1">
              <a:blip r:embed="rId7">
                <a:alphaModFix/>
              </a:blip>
              <a:srcRect t="28755" b="30628"/>
              <a:stretch/>
            </p:blipFill>
            <p:spPr>
              <a:xfrm>
                <a:off x="2589337" y="2137381"/>
                <a:ext cx="1130775" cy="459256"/>
              </a:xfrm>
              <a:prstGeom prst="rect">
                <a:avLst/>
              </a:prstGeom>
              <a:noFill/>
              <a:ln>
                <a:noFill/>
              </a:ln>
            </p:spPr>
          </p:pic>
          <p:pic>
            <p:nvPicPr>
              <p:cNvPr id="1618" name="Google Shape;1618;g118fea77057_0_1839"/>
              <p:cNvPicPr preferRelativeResize="0"/>
              <p:nvPr/>
            </p:nvPicPr>
            <p:blipFill rotWithShape="1">
              <a:blip r:embed="rId8">
                <a:alphaModFix/>
              </a:blip>
              <a:srcRect/>
              <a:stretch/>
            </p:blipFill>
            <p:spPr>
              <a:xfrm>
                <a:off x="2706638" y="1432700"/>
                <a:ext cx="1061425" cy="332320"/>
              </a:xfrm>
              <a:prstGeom prst="rect">
                <a:avLst/>
              </a:prstGeom>
              <a:noFill/>
              <a:ln>
                <a:noFill/>
              </a:ln>
            </p:spPr>
          </p:pic>
          <p:pic>
            <p:nvPicPr>
              <p:cNvPr id="1619" name="Google Shape;1619;g118fea77057_0_1839"/>
              <p:cNvPicPr preferRelativeResize="0"/>
              <p:nvPr/>
            </p:nvPicPr>
            <p:blipFill rotWithShape="1">
              <a:blip r:embed="rId9">
                <a:alphaModFix/>
              </a:blip>
              <a:srcRect/>
              <a:stretch/>
            </p:blipFill>
            <p:spPr>
              <a:xfrm>
                <a:off x="2487201" y="1836650"/>
                <a:ext cx="1061421" cy="300725"/>
              </a:xfrm>
              <a:prstGeom prst="rect">
                <a:avLst/>
              </a:prstGeom>
              <a:noFill/>
              <a:ln>
                <a:noFill/>
              </a:ln>
            </p:spPr>
          </p:pic>
          <p:pic>
            <p:nvPicPr>
              <p:cNvPr id="1620" name="Google Shape;1620;g118fea77057_0_1839"/>
              <p:cNvPicPr preferRelativeResize="0"/>
              <p:nvPr/>
            </p:nvPicPr>
            <p:blipFill rotWithShape="1">
              <a:blip r:embed="rId10">
                <a:alphaModFix/>
              </a:blip>
              <a:srcRect/>
              <a:stretch/>
            </p:blipFill>
            <p:spPr>
              <a:xfrm>
                <a:off x="3704550" y="1872350"/>
                <a:ext cx="418075" cy="418075"/>
              </a:xfrm>
              <a:prstGeom prst="rect">
                <a:avLst/>
              </a:prstGeom>
              <a:noFill/>
              <a:ln>
                <a:noFill/>
              </a:ln>
            </p:spPr>
          </p:pic>
          <p:pic>
            <p:nvPicPr>
              <p:cNvPr id="1621" name="Google Shape;1621;g118fea77057_0_1839"/>
              <p:cNvPicPr preferRelativeResize="0"/>
              <p:nvPr/>
            </p:nvPicPr>
            <p:blipFill rotWithShape="1">
              <a:blip r:embed="rId5">
                <a:alphaModFix/>
              </a:blip>
              <a:srcRect/>
              <a:stretch/>
            </p:blipFill>
            <p:spPr>
              <a:xfrm>
                <a:off x="2866275" y="2558100"/>
                <a:ext cx="960500" cy="312256"/>
              </a:xfrm>
              <a:prstGeom prst="rect">
                <a:avLst/>
              </a:prstGeom>
              <a:noFill/>
              <a:ln>
                <a:noFill/>
              </a:ln>
            </p:spPr>
          </p:pic>
        </p:grpSp>
        <p:grpSp>
          <p:nvGrpSpPr>
            <p:cNvPr id="1622" name="Google Shape;1622;g118fea77057_0_1839"/>
            <p:cNvGrpSpPr/>
            <p:nvPr/>
          </p:nvGrpSpPr>
          <p:grpSpPr>
            <a:xfrm>
              <a:off x="4201845" y="4990753"/>
              <a:ext cx="1195426" cy="1105495"/>
              <a:chOff x="503950" y="3634875"/>
              <a:chExt cx="1978200" cy="1979400"/>
            </a:xfrm>
          </p:grpSpPr>
          <p:sp>
            <p:nvSpPr>
              <p:cNvPr id="1623" name="Google Shape;1623;g118fea77057_0_1839"/>
              <p:cNvSpPr/>
              <p:nvPr/>
            </p:nvSpPr>
            <p:spPr>
              <a:xfrm>
                <a:off x="503950" y="3634875"/>
                <a:ext cx="1978200" cy="19794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24" name="Google Shape;1624;g118fea77057_0_1839"/>
              <p:cNvPicPr preferRelativeResize="0"/>
              <p:nvPr/>
            </p:nvPicPr>
            <p:blipFill rotWithShape="1">
              <a:blip r:embed="rId11">
                <a:alphaModFix/>
              </a:blip>
              <a:srcRect/>
              <a:stretch/>
            </p:blipFill>
            <p:spPr>
              <a:xfrm>
                <a:off x="1353551" y="4588826"/>
                <a:ext cx="1061400" cy="270667"/>
              </a:xfrm>
              <a:prstGeom prst="rect">
                <a:avLst/>
              </a:prstGeom>
              <a:noFill/>
              <a:ln>
                <a:noFill/>
              </a:ln>
            </p:spPr>
          </p:pic>
          <p:pic>
            <p:nvPicPr>
              <p:cNvPr id="1625" name="Google Shape;1625;g118fea77057_0_1839"/>
              <p:cNvPicPr preferRelativeResize="0"/>
              <p:nvPr/>
            </p:nvPicPr>
            <p:blipFill rotWithShape="1">
              <a:blip r:embed="rId12">
                <a:alphaModFix/>
              </a:blip>
              <a:srcRect/>
              <a:stretch/>
            </p:blipFill>
            <p:spPr>
              <a:xfrm>
                <a:off x="543603" y="4589300"/>
                <a:ext cx="1369731" cy="935700"/>
              </a:xfrm>
              <a:prstGeom prst="rect">
                <a:avLst/>
              </a:prstGeom>
              <a:noFill/>
              <a:ln>
                <a:noFill/>
              </a:ln>
            </p:spPr>
          </p:pic>
          <p:pic>
            <p:nvPicPr>
              <p:cNvPr id="1626" name="Google Shape;1626;g118fea77057_0_1839"/>
              <p:cNvPicPr preferRelativeResize="0"/>
              <p:nvPr/>
            </p:nvPicPr>
            <p:blipFill rotWithShape="1">
              <a:blip r:embed="rId13">
                <a:alphaModFix/>
              </a:blip>
              <a:srcRect/>
              <a:stretch/>
            </p:blipFill>
            <p:spPr>
              <a:xfrm>
                <a:off x="1285275" y="3664091"/>
                <a:ext cx="672699" cy="489409"/>
              </a:xfrm>
              <a:prstGeom prst="rect">
                <a:avLst/>
              </a:prstGeom>
              <a:noFill/>
              <a:ln>
                <a:noFill/>
              </a:ln>
            </p:spPr>
          </p:pic>
          <p:pic>
            <p:nvPicPr>
              <p:cNvPr id="1627" name="Google Shape;1627;g118fea77057_0_1839"/>
              <p:cNvPicPr preferRelativeResize="0"/>
              <p:nvPr/>
            </p:nvPicPr>
            <p:blipFill rotWithShape="1">
              <a:blip r:embed="rId14">
                <a:alphaModFix/>
              </a:blip>
              <a:srcRect/>
              <a:stretch/>
            </p:blipFill>
            <p:spPr>
              <a:xfrm>
                <a:off x="598166" y="4159525"/>
                <a:ext cx="1789772" cy="407100"/>
              </a:xfrm>
              <a:prstGeom prst="rect">
                <a:avLst/>
              </a:prstGeom>
              <a:noFill/>
              <a:ln>
                <a:noFill/>
              </a:ln>
            </p:spPr>
          </p:pic>
          <p:pic>
            <p:nvPicPr>
              <p:cNvPr id="1628" name="Google Shape;1628;g118fea77057_0_1839"/>
              <p:cNvPicPr preferRelativeResize="0"/>
              <p:nvPr/>
            </p:nvPicPr>
            <p:blipFill rotWithShape="1">
              <a:blip r:embed="rId15">
                <a:alphaModFix/>
              </a:blip>
              <a:srcRect/>
              <a:stretch/>
            </p:blipFill>
            <p:spPr>
              <a:xfrm>
                <a:off x="1176380" y="5097241"/>
                <a:ext cx="741850" cy="370932"/>
              </a:xfrm>
              <a:prstGeom prst="rect">
                <a:avLst/>
              </a:prstGeom>
              <a:noFill/>
              <a:ln>
                <a:noFill/>
              </a:ln>
            </p:spPr>
          </p:pic>
        </p:grpSp>
        <p:grpSp>
          <p:nvGrpSpPr>
            <p:cNvPr id="1629" name="Google Shape;1629;g118fea77057_0_1839"/>
            <p:cNvGrpSpPr/>
            <p:nvPr/>
          </p:nvGrpSpPr>
          <p:grpSpPr>
            <a:xfrm>
              <a:off x="8528971" y="4990746"/>
              <a:ext cx="1268620" cy="1167234"/>
              <a:chOff x="7622925" y="1297434"/>
              <a:chExt cx="1978200" cy="1917900"/>
            </a:xfrm>
          </p:grpSpPr>
          <p:sp>
            <p:nvSpPr>
              <p:cNvPr id="1630" name="Google Shape;1630;g118fea77057_0_1839"/>
              <p:cNvSpPr/>
              <p:nvPr/>
            </p:nvSpPr>
            <p:spPr>
              <a:xfrm>
                <a:off x="7622925" y="1297434"/>
                <a:ext cx="1978200" cy="19179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31" name="Google Shape;1631;g118fea77057_0_1839"/>
              <p:cNvPicPr preferRelativeResize="0"/>
              <p:nvPr/>
            </p:nvPicPr>
            <p:blipFill rotWithShape="1">
              <a:blip r:embed="rId16">
                <a:alphaModFix/>
              </a:blip>
              <a:srcRect/>
              <a:stretch/>
            </p:blipFill>
            <p:spPr>
              <a:xfrm>
                <a:off x="7907813" y="2677820"/>
                <a:ext cx="1408400" cy="179573"/>
              </a:xfrm>
              <a:prstGeom prst="rect">
                <a:avLst/>
              </a:prstGeom>
              <a:noFill/>
              <a:ln>
                <a:noFill/>
              </a:ln>
            </p:spPr>
          </p:pic>
          <p:pic>
            <p:nvPicPr>
              <p:cNvPr id="1632" name="Google Shape;1632;g118fea77057_0_1839"/>
              <p:cNvPicPr preferRelativeResize="0"/>
              <p:nvPr/>
            </p:nvPicPr>
            <p:blipFill rotWithShape="1">
              <a:blip r:embed="rId17">
                <a:alphaModFix/>
              </a:blip>
              <a:srcRect/>
              <a:stretch/>
            </p:blipFill>
            <p:spPr>
              <a:xfrm>
                <a:off x="8004500" y="1514126"/>
                <a:ext cx="1062300" cy="413056"/>
              </a:xfrm>
              <a:prstGeom prst="rect">
                <a:avLst/>
              </a:prstGeom>
              <a:noFill/>
              <a:ln>
                <a:noFill/>
              </a:ln>
            </p:spPr>
          </p:pic>
          <p:pic>
            <p:nvPicPr>
              <p:cNvPr id="1633" name="Google Shape;1633;g118fea77057_0_1839"/>
              <p:cNvPicPr preferRelativeResize="0"/>
              <p:nvPr/>
            </p:nvPicPr>
            <p:blipFill rotWithShape="1">
              <a:blip r:embed="rId18">
                <a:alphaModFix/>
              </a:blip>
              <a:srcRect/>
              <a:stretch/>
            </p:blipFill>
            <p:spPr>
              <a:xfrm>
                <a:off x="8753325" y="2003571"/>
                <a:ext cx="741850" cy="230310"/>
              </a:xfrm>
              <a:prstGeom prst="rect">
                <a:avLst/>
              </a:prstGeom>
              <a:noFill/>
              <a:ln>
                <a:noFill/>
              </a:ln>
            </p:spPr>
          </p:pic>
          <p:pic>
            <p:nvPicPr>
              <p:cNvPr id="1634" name="Google Shape;1634;g118fea77057_0_1839"/>
              <p:cNvPicPr preferRelativeResize="0"/>
              <p:nvPr/>
            </p:nvPicPr>
            <p:blipFill rotWithShape="1">
              <a:blip r:embed="rId4">
                <a:alphaModFix/>
              </a:blip>
              <a:srcRect/>
              <a:stretch/>
            </p:blipFill>
            <p:spPr>
              <a:xfrm>
                <a:off x="7676650" y="1927169"/>
                <a:ext cx="1062301" cy="433871"/>
              </a:xfrm>
              <a:prstGeom prst="rect">
                <a:avLst/>
              </a:prstGeom>
              <a:noFill/>
              <a:ln>
                <a:noFill/>
              </a:ln>
            </p:spPr>
          </p:pic>
          <p:pic>
            <p:nvPicPr>
              <p:cNvPr id="1635" name="Google Shape;1635;g118fea77057_0_1839"/>
              <p:cNvPicPr preferRelativeResize="0"/>
              <p:nvPr/>
            </p:nvPicPr>
            <p:blipFill rotWithShape="1">
              <a:blip r:embed="rId19">
                <a:alphaModFix/>
              </a:blip>
              <a:srcRect/>
              <a:stretch/>
            </p:blipFill>
            <p:spPr>
              <a:xfrm>
                <a:off x="7895896" y="2341126"/>
                <a:ext cx="1373605" cy="277482"/>
              </a:xfrm>
              <a:prstGeom prst="rect">
                <a:avLst/>
              </a:prstGeom>
              <a:noFill/>
              <a:ln>
                <a:noFill/>
              </a:ln>
            </p:spPr>
          </p:pic>
          <p:pic>
            <p:nvPicPr>
              <p:cNvPr id="1636" name="Google Shape;1636;g118fea77057_0_1839"/>
              <p:cNvPicPr preferRelativeResize="0"/>
              <p:nvPr/>
            </p:nvPicPr>
            <p:blipFill rotWithShape="1">
              <a:blip r:embed="rId20">
                <a:alphaModFix/>
              </a:blip>
              <a:srcRect/>
              <a:stretch/>
            </p:blipFill>
            <p:spPr>
              <a:xfrm>
                <a:off x="8275674" y="1370550"/>
                <a:ext cx="672713" cy="262725"/>
              </a:xfrm>
              <a:prstGeom prst="rect">
                <a:avLst/>
              </a:prstGeom>
              <a:noFill/>
              <a:ln>
                <a:noFill/>
              </a:ln>
            </p:spPr>
          </p:pic>
        </p:grpSp>
        <p:grpSp>
          <p:nvGrpSpPr>
            <p:cNvPr id="1637" name="Google Shape;1637;g118fea77057_0_1839"/>
            <p:cNvGrpSpPr/>
            <p:nvPr/>
          </p:nvGrpSpPr>
          <p:grpSpPr>
            <a:xfrm>
              <a:off x="9480294" y="5777095"/>
              <a:ext cx="1096886" cy="904820"/>
              <a:chOff x="5829850" y="1076650"/>
              <a:chExt cx="1860075" cy="1646625"/>
            </a:xfrm>
          </p:grpSpPr>
          <p:sp>
            <p:nvSpPr>
              <p:cNvPr id="1638" name="Google Shape;1638;g118fea77057_0_1839"/>
              <p:cNvSpPr/>
              <p:nvPr/>
            </p:nvSpPr>
            <p:spPr>
              <a:xfrm>
                <a:off x="6042350" y="1147975"/>
                <a:ext cx="1546200" cy="15753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39" name="Google Shape;1639;g118fea77057_0_1839"/>
              <p:cNvPicPr preferRelativeResize="0"/>
              <p:nvPr/>
            </p:nvPicPr>
            <p:blipFill rotWithShape="1">
              <a:blip r:embed="rId21">
                <a:alphaModFix/>
              </a:blip>
              <a:srcRect/>
              <a:stretch/>
            </p:blipFill>
            <p:spPr>
              <a:xfrm>
                <a:off x="6412575" y="1076650"/>
                <a:ext cx="960500" cy="720401"/>
              </a:xfrm>
              <a:prstGeom prst="rect">
                <a:avLst/>
              </a:prstGeom>
              <a:noFill/>
              <a:ln>
                <a:noFill/>
              </a:ln>
            </p:spPr>
          </p:pic>
          <p:pic>
            <p:nvPicPr>
              <p:cNvPr id="1640" name="Google Shape;1640;g118fea77057_0_1839"/>
              <p:cNvPicPr preferRelativeResize="0"/>
              <p:nvPr/>
            </p:nvPicPr>
            <p:blipFill rotWithShape="1">
              <a:blip r:embed="rId22">
                <a:alphaModFix/>
              </a:blip>
              <a:srcRect/>
              <a:stretch/>
            </p:blipFill>
            <p:spPr>
              <a:xfrm>
                <a:off x="6628525" y="1658625"/>
                <a:ext cx="1061400" cy="530700"/>
              </a:xfrm>
              <a:prstGeom prst="rect">
                <a:avLst/>
              </a:prstGeom>
              <a:noFill/>
              <a:ln>
                <a:noFill/>
              </a:ln>
            </p:spPr>
          </p:pic>
          <p:pic>
            <p:nvPicPr>
              <p:cNvPr id="1641" name="Google Shape;1641;g118fea77057_0_1839"/>
              <p:cNvPicPr preferRelativeResize="0"/>
              <p:nvPr/>
            </p:nvPicPr>
            <p:blipFill rotWithShape="1">
              <a:blip r:embed="rId23">
                <a:alphaModFix/>
              </a:blip>
              <a:srcRect/>
              <a:stretch/>
            </p:blipFill>
            <p:spPr>
              <a:xfrm>
                <a:off x="5829850" y="1635064"/>
                <a:ext cx="1130775" cy="636034"/>
              </a:xfrm>
              <a:prstGeom prst="rect">
                <a:avLst/>
              </a:prstGeom>
              <a:noFill/>
              <a:ln>
                <a:noFill/>
              </a:ln>
            </p:spPr>
          </p:pic>
          <p:pic>
            <p:nvPicPr>
              <p:cNvPr id="1642" name="Google Shape;1642;g118fea77057_0_1839"/>
              <p:cNvPicPr preferRelativeResize="0"/>
              <p:nvPr/>
            </p:nvPicPr>
            <p:blipFill rotWithShape="1">
              <a:blip r:embed="rId24">
                <a:alphaModFix/>
              </a:blip>
              <a:srcRect t="37407" b="37964"/>
              <a:stretch/>
            </p:blipFill>
            <p:spPr>
              <a:xfrm>
                <a:off x="6442000" y="2257725"/>
                <a:ext cx="901650" cy="222036"/>
              </a:xfrm>
              <a:prstGeom prst="rect">
                <a:avLst/>
              </a:prstGeom>
              <a:noFill/>
              <a:ln>
                <a:noFill/>
              </a:ln>
            </p:spPr>
          </p:pic>
        </p:grpSp>
        <p:grpSp>
          <p:nvGrpSpPr>
            <p:cNvPr id="1643" name="Google Shape;1643;g118fea77057_0_1839"/>
            <p:cNvGrpSpPr/>
            <p:nvPr/>
          </p:nvGrpSpPr>
          <p:grpSpPr>
            <a:xfrm>
              <a:off x="10257370" y="4990701"/>
              <a:ext cx="1096912" cy="1105495"/>
              <a:chOff x="645625" y="4468275"/>
              <a:chExt cx="1978200" cy="1979400"/>
            </a:xfrm>
          </p:grpSpPr>
          <p:sp>
            <p:nvSpPr>
              <p:cNvPr id="1644" name="Google Shape;1644;g118fea77057_0_1839"/>
              <p:cNvSpPr/>
              <p:nvPr/>
            </p:nvSpPr>
            <p:spPr>
              <a:xfrm>
                <a:off x="645625" y="4468275"/>
                <a:ext cx="1978200" cy="19794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45" name="Google Shape;1645;g118fea77057_0_1839"/>
              <p:cNvPicPr preferRelativeResize="0"/>
              <p:nvPr/>
            </p:nvPicPr>
            <p:blipFill rotWithShape="1">
              <a:blip r:embed="rId25">
                <a:alphaModFix/>
              </a:blip>
              <a:srcRect/>
              <a:stretch/>
            </p:blipFill>
            <p:spPr>
              <a:xfrm>
                <a:off x="648750" y="5077575"/>
                <a:ext cx="932725" cy="623375"/>
              </a:xfrm>
              <a:prstGeom prst="rect">
                <a:avLst/>
              </a:prstGeom>
              <a:noFill/>
              <a:ln>
                <a:noFill/>
              </a:ln>
            </p:spPr>
          </p:pic>
          <p:pic>
            <p:nvPicPr>
              <p:cNvPr id="1646" name="Google Shape;1646;g118fea77057_0_1839"/>
              <p:cNvPicPr preferRelativeResize="0"/>
              <p:nvPr/>
            </p:nvPicPr>
            <p:blipFill rotWithShape="1">
              <a:blip r:embed="rId26">
                <a:alphaModFix/>
              </a:blip>
              <a:srcRect/>
              <a:stretch/>
            </p:blipFill>
            <p:spPr>
              <a:xfrm>
                <a:off x="984261" y="4468275"/>
                <a:ext cx="1408400" cy="760541"/>
              </a:xfrm>
              <a:prstGeom prst="rect">
                <a:avLst/>
              </a:prstGeom>
              <a:noFill/>
              <a:ln>
                <a:noFill/>
              </a:ln>
            </p:spPr>
          </p:pic>
          <p:pic>
            <p:nvPicPr>
              <p:cNvPr id="1647" name="Google Shape;1647;g118fea77057_0_1839"/>
              <p:cNvPicPr preferRelativeResize="0"/>
              <p:nvPr/>
            </p:nvPicPr>
            <p:blipFill rotWithShape="1">
              <a:blip r:embed="rId27">
                <a:alphaModFix/>
              </a:blip>
              <a:srcRect/>
              <a:stretch/>
            </p:blipFill>
            <p:spPr>
              <a:xfrm>
                <a:off x="906463" y="5275250"/>
                <a:ext cx="1456526" cy="819867"/>
              </a:xfrm>
              <a:prstGeom prst="rect">
                <a:avLst/>
              </a:prstGeom>
              <a:noFill/>
              <a:ln>
                <a:noFill/>
              </a:ln>
            </p:spPr>
          </p:pic>
          <p:pic>
            <p:nvPicPr>
              <p:cNvPr id="1648" name="Google Shape;1648;g118fea77057_0_1839"/>
              <p:cNvPicPr preferRelativeResize="0"/>
              <p:nvPr/>
            </p:nvPicPr>
            <p:blipFill rotWithShape="1">
              <a:blip r:embed="rId28">
                <a:alphaModFix/>
              </a:blip>
              <a:srcRect/>
              <a:stretch/>
            </p:blipFill>
            <p:spPr>
              <a:xfrm>
                <a:off x="1581466" y="5257901"/>
                <a:ext cx="965809" cy="262725"/>
              </a:xfrm>
              <a:prstGeom prst="rect">
                <a:avLst/>
              </a:prstGeom>
              <a:noFill/>
              <a:ln>
                <a:noFill/>
              </a:ln>
            </p:spPr>
          </p:pic>
          <p:pic>
            <p:nvPicPr>
              <p:cNvPr id="1649" name="Google Shape;1649;g118fea77057_0_1839"/>
              <p:cNvPicPr preferRelativeResize="0"/>
              <p:nvPr/>
            </p:nvPicPr>
            <p:blipFill rotWithShape="1">
              <a:blip r:embed="rId29">
                <a:alphaModFix/>
              </a:blip>
              <a:srcRect/>
              <a:stretch/>
            </p:blipFill>
            <p:spPr>
              <a:xfrm>
                <a:off x="1013463" y="5848977"/>
                <a:ext cx="1331899" cy="493586"/>
              </a:xfrm>
              <a:prstGeom prst="rect">
                <a:avLst/>
              </a:prstGeom>
              <a:noFill/>
              <a:ln>
                <a:noFill/>
              </a:ln>
            </p:spPr>
          </p:pic>
        </p:grpSp>
        <p:grpSp>
          <p:nvGrpSpPr>
            <p:cNvPr id="1650" name="Google Shape;1650;g118fea77057_0_1839"/>
            <p:cNvGrpSpPr/>
            <p:nvPr/>
          </p:nvGrpSpPr>
          <p:grpSpPr>
            <a:xfrm>
              <a:off x="4936411" y="5856402"/>
              <a:ext cx="1195413" cy="827071"/>
              <a:chOff x="7798675" y="3624075"/>
              <a:chExt cx="1641600" cy="1126800"/>
            </a:xfrm>
          </p:grpSpPr>
          <p:sp>
            <p:nvSpPr>
              <p:cNvPr id="1651" name="Google Shape;1651;g118fea77057_0_1839"/>
              <p:cNvSpPr/>
              <p:nvPr/>
            </p:nvSpPr>
            <p:spPr>
              <a:xfrm>
                <a:off x="8038417" y="3624075"/>
                <a:ext cx="1187100" cy="11268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2" name="Google Shape;1652;g118fea77057_0_1839"/>
              <p:cNvPicPr preferRelativeResize="0"/>
              <p:nvPr/>
            </p:nvPicPr>
            <p:blipFill rotWithShape="1">
              <a:blip r:embed="rId30">
                <a:alphaModFix/>
              </a:blip>
              <a:srcRect/>
              <a:stretch/>
            </p:blipFill>
            <p:spPr>
              <a:xfrm>
                <a:off x="8406016" y="4420877"/>
                <a:ext cx="289560" cy="293325"/>
              </a:xfrm>
              <a:prstGeom prst="rect">
                <a:avLst/>
              </a:prstGeom>
              <a:noFill/>
              <a:ln>
                <a:noFill/>
              </a:ln>
            </p:spPr>
          </p:pic>
          <p:pic>
            <p:nvPicPr>
              <p:cNvPr id="1653" name="Google Shape;1653;g118fea77057_0_1839"/>
              <p:cNvPicPr preferRelativeResize="0"/>
              <p:nvPr/>
            </p:nvPicPr>
            <p:blipFill rotWithShape="1">
              <a:blip r:embed="rId31">
                <a:alphaModFix/>
              </a:blip>
              <a:srcRect/>
              <a:stretch/>
            </p:blipFill>
            <p:spPr>
              <a:xfrm>
                <a:off x="8229568" y="3778650"/>
                <a:ext cx="557282" cy="226625"/>
              </a:xfrm>
              <a:prstGeom prst="rect">
                <a:avLst/>
              </a:prstGeom>
              <a:noFill/>
              <a:ln>
                <a:noFill/>
              </a:ln>
            </p:spPr>
          </p:pic>
          <p:pic>
            <p:nvPicPr>
              <p:cNvPr id="1654" name="Google Shape;1654;g118fea77057_0_1839"/>
              <p:cNvPicPr preferRelativeResize="0"/>
              <p:nvPr/>
            </p:nvPicPr>
            <p:blipFill rotWithShape="1">
              <a:blip r:embed="rId32">
                <a:alphaModFix/>
              </a:blip>
              <a:srcRect/>
              <a:stretch/>
            </p:blipFill>
            <p:spPr>
              <a:xfrm>
                <a:off x="7798675" y="4005275"/>
                <a:ext cx="1641600" cy="410394"/>
              </a:xfrm>
              <a:prstGeom prst="rect">
                <a:avLst/>
              </a:prstGeom>
              <a:noFill/>
              <a:ln>
                <a:noFill/>
              </a:ln>
              <a:effectLst>
                <a:outerShdw blurRad="57150" dist="19050" dir="5400000" algn="bl" rotWithShape="0">
                  <a:srgbClr val="000000">
                    <a:alpha val="49410"/>
                  </a:srgbClr>
                </a:outerShdw>
              </a:effectLst>
            </p:spPr>
          </p:pic>
        </p:grpSp>
        <p:grpSp>
          <p:nvGrpSpPr>
            <p:cNvPr id="1655" name="Google Shape;1655;g118fea77057_0_1839"/>
            <p:cNvGrpSpPr/>
            <p:nvPr/>
          </p:nvGrpSpPr>
          <p:grpSpPr>
            <a:xfrm>
              <a:off x="6585995" y="5856407"/>
              <a:ext cx="892196" cy="827047"/>
              <a:chOff x="8435425" y="3432075"/>
              <a:chExt cx="1755600" cy="1685100"/>
            </a:xfrm>
          </p:grpSpPr>
          <p:sp>
            <p:nvSpPr>
              <p:cNvPr id="1656" name="Google Shape;1656;g118fea77057_0_1839"/>
              <p:cNvSpPr/>
              <p:nvPr/>
            </p:nvSpPr>
            <p:spPr>
              <a:xfrm>
                <a:off x="8435425" y="3432075"/>
                <a:ext cx="1755600" cy="1685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57" name="Google Shape;1657;g118fea77057_0_1839"/>
              <p:cNvPicPr preferRelativeResize="0"/>
              <p:nvPr/>
            </p:nvPicPr>
            <p:blipFill rotWithShape="1">
              <a:blip r:embed="rId33">
                <a:alphaModFix/>
              </a:blip>
              <a:srcRect/>
              <a:stretch/>
            </p:blipFill>
            <p:spPr>
              <a:xfrm>
                <a:off x="8491687" y="4169853"/>
                <a:ext cx="960500" cy="349835"/>
              </a:xfrm>
              <a:prstGeom prst="rect">
                <a:avLst/>
              </a:prstGeom>
              <a:noFill/>
              <a:ln>
                <a:noFill/>
              </a:ln>
            </p:spPr>
          </p:pic>
          <p:pic>
            <p:nvPicPr>
              <p:cNvPr id="1658" name="Google Shape;1658;g118fea77057_0_1839"/>
              <p:cNvPicPr preferRelativeResize="0"/>
              <p:nvPr/>
            </p:nvPicPr>
            <p:blipFill rotWithShape="1">
              <a:blip r:embed="rId34">
                <a:alphaModFix/>
              </a:blip>
              <a:srcRect/>
              <a:stretch/>
            </p:blipFill>
            <p:spPr>
              <a:xfrm>
                <a:off x="8723563" y="3552600"/>
                <a:ext cx="1316974" cy="538775"/>
              </a:xfrm>
              <a:prstGeom prst="rect">
                <a:avLst/>
              </a:prstGeom>
              <a:noFill/>
              <a:ln>
                <a:noFill/>
              </a:ln>
            </p:spPr>
          </p:pic>
          <p:pic>
            <p:nvPicPr>
              <p:cNvPr id="1659" name="Google Shape;1659;g118fea77057_0_1839"/>
              <p:cNvPicPr preferRelativeResize="0"/>
              <p:nvPr/>
            </p:nvPicPr>
            <p:blipFill rotWithShape="1">
              <a:blip r:embed="rId35">
                <a:alphaModFix/>
              </a:blip>
              <a:srcRect/>
              <a:stretch/>
            </p:blipFill>
            <p:spPr>
              <a:xfrm>
                <a:off x="9106863" y="3862088"/>
                <a:ext cx="1030300" cy="460749"/>
              </a:xfrm>
              <a:prstGeom prst="rect">
                <a:avLst/>
              </a:prstGeom>
              <a:noFill/>
              <a:ln>
                <a:noFill/>
              </a:ln>
            </p:spPr>
          </p:pic>
          <p:pic>
            <p:nvPicPr>
              <p:cNvPr id="1660" name="Google Shape;1660;g118fea77057_0_1839"/>
              <p:cNvPicPr preferRelativeResize="0"/>
              <p:nvPr/>
            </p:nvPicPr>
            <p:blipFill rotWithShape="1">
              <a:blip r:embed="rId36">
                <a:alphaModFix/>
              </a:blip>
              <a:srcRect/>
              <a:stretch/>
            </p:blipFill>
            <p:spPr>
              <a:xfrm>
                <a:off x="8756175" y="4504888"/>
                <a:ext cx="840101" cy="420050"/>
              </a:xfrm>
              <a:prstGeom prst="rect">
                <a:avLst/>
              </a:prstGeom>
              <a:noFill/>
              <a:ln>
                <a:noFill/>
              </a:ln>
            </p:spPr>
          </p:pic>
          <p:pic>
            <p:nvPicPr>
              <p:cNvPr id="1661" name="Google Shape;1661;g118fea77057_0_1839"/>
              <p:cNvPicPr preferRelativeResize="0"/>
              <p:nvPr/>
            </p:nvPicPr>
            <p:blipFill rotWithShape="1">
              <a:blip r:embed="rId37">
                <a:alphaModFix/>
              </a:blip>
              <a:srcRect/>
              <a:stretch/>
            </p:blipFill>
            <p:spPr>
              <a:xfrm>
                <a:off x="9452187" y="4169861"/>
                <a:ext cx="625600" cy="625600"/>
              </a:xfrm>
              <a:prstGeom prst="rect">
                <a:avLst/>
              </a:prstGeom>
              <a:noFill/>
              <a:ln>
                <a:noFill/>
              </a:ln>
            </p:spPr>
          </p:pic>
        </p:grpSp>
        <p:sp>
          <p:nvSpPr>
            <p:cNvPr id="1662" name="Google Shape;1662;g118fea77057_0_1839"/>
            <p:cNvSpPr/>
            <p:nvPr/>
          </p:nvSpPr>
          <p:spPr>
            <a:xfrm>
              <a:off x="7866113" y="5856401"/>
              <a:ext cx="894300" cy="8271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663" name="Google Shape;1663;g118fea77057_0_1839"/>
            <p:cNvGrpSpPr/>
            <p:nvPr/>
          </p:nvGrpSpPr>
          <p:grpSpPr>
            <a:xfrm>
              <a:off x="11088809" y="5856424"/>
              <a:ext cx="831725" cy="827027"/>
              <a:chOff x="8570550" y="5156075"/>
              <a:chExt cx="1287300" cy="1270200"/>
            </a:xfrm>
          </p:grpSpPr>
          <p:sp>
            <p:nvSpPr>
              <p:cNvPr id="1664" name="Google Shape;1664;g118fea77057_0_1839"/>
              <p:cNvSpPr/>
              <p:nvPr/>
            </p:nvSpPr>
            <p:spPr>
              <a:xfrm>
                <a:off x="8570550" y="5156075"/>
                <a:ext cx="1287300" cy="12702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65" name="Google Shape;1665;g118fea77057_0_1839"/>
              <p:cNvPicPr preferRelativeResize="0"/>
              <p:nvPr/>
            </p:nvPicPr>
            <p:blipFill rotWithShape="1">
              <a:blip r:embed="rId38">
                <a:alphaModFix/>
              </a:blip>
              <a:srcRect/>
              <a:stretch/>
            </p:blipFill>
            <p:spPr>
              <a:xfrm>
                <a:off x="8875663" y="5896350"/>
                <a:ext cx="677065" cy="418075"/>
              </a:xfrm>
              <a:prstGeom prst="rect">
                <a:avLst/>
              </a:prstGeom>
              <a:noFill/>
              <a:ln>
                <a:noFill/>
              </a:ln>
            </p:spPr>
          </p:pic>
          <p:pic>
            <p:nvPicPr>
              <p:cNvPr id="1666" name="Google Shape;1666;g118fea77057_0_1839"/>
              <p:cNvPicPr preferRelativeResize="0"/>
              <p:nvPr/>
            </p:nvPicPr>
            <p:blipFill rotWithShape="1">
              <a:blip r:embed="rId39">
                <a:alphaModFix/>
              </a:blip>
              <a:srcRect t="33459" b="37306"/>
              <a:stretch/>
            </p:blipFill>
            <p:spPr>
              <a:xfrm>
                <a:off x="8606350" y="5540950"/>
                <a:ext cx="1215700" cy="355400"/>
              </a:xfrm>
              <a:prstGeom prst="rect">
                <a:avLst/>
              </a:prstGeom>
              <a:noFill/>
              <a:ln>
                <a:noFill/>
              </a:ln>
            </p:spPr>
          </p:pic>
          <p:pic>
            <p:nvPicPr>
              <p:cNvPr id="1667" name="Google Shape;1667;g118fea77057_0_1839"/>
              <p:cNvPicPr preferRelativeResize="0"/>
              <p:nvPr/>
            </p:nvPicPr>
            <p:blipFill rotWithShape="1">
              <a:blip r:embed="rId40">
                <a:alphaModFix/>
              </a:blip>
              <a:srcRect/>
              <a:stretch/>
            </p:blipFill>
            <p:spPr>
              <a:xfrm>
                <a:off x="8784576" y="5296000"/>
                <a:ext cx="859238" cy="244950"/>
              </a:xfrm>
              <a:prstGeom prst="rect">
                <a:avLst/>
              </a:prstGeom>
              <a:noFill/>
              <a:ln>
                <a:noFill/>
              </a:ln>
            </p:spPr>
          </p:pic>
        </p:grpSp>
        <p:grpSp>
          <p:nvGrpSpPr>
            <p:cNvPr id="1668" name="Google Shape;1668;g118fea77057_0_1839"/>
            <p:cNvGrpSpPr/>
            <p:nvPr/>
          </p:nvGrpSpPr>
          <p:grpSpPr>
            <a:xfrm>
              <a:off x="2776541" y="5342885"/>
              <a:ext cx="1458519" cy="1339049"/>
              <a:chOff x="4415300" y="3722550"/>
              <a:chExt cx="2627963" cy="2522700"/>
            </a:xfrm>
          </p:grpSpPr>
          <p:sp>
            <p:nvSpPr>
              <p:cNvPr id="1669" name="Google Shape;1669;g118fea77057_0_1839"/>
              <p:cNvSpPr/>
              <p:nvPr/>
            </p:nvSpPr>
            <p:spPr>
              <a:xfrm>
                <a:off x="4415300" y="3722550"/>
                <a:ext cx="2590200" cy="2522700"/>
              </a:xfrm>
              <a:prstGeom prst="ellipse">
                <a:avLst/>
              </a:prstGeom>
              <a:solidFill>
                <a:srgbClr val="FFFFFF"/>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70" name="Google Shape;1670;g118fea77057_0_1839"/>
              <p:cNvPicPr preferRelativeResize="0"/>
              <p:nvPr/>
            </p:nvPicPr>
            <p:blipFill rotWithShape="1">
              <a:blip r:embed="rId41">
                <a:alphaModFix/>
              </a:blip>
              <a:srcRect/>
              <a:stretch/>
            </p:blipFill>
            <p:spPr>
              <a:xfrm>
                <a:off x="5055925" y="3796286"/>
                <a:ext cx="840100" cy="669470"/>
              </a:xfrm>
              <a:prstGeom prst="rect">
                <a:avLst/>
              </a:prstGeom>
              <a:noFill/>
              <a:ln>
                <a:noFill/>
              </a:ln>
            </p:spPr>
          </p:pic>
          <p:pic>
            <p:nvPicPr>
              <p:cNvPr id="1671" name="Google Shape;1671;g118fea77057_0_1839"/>
              <p:cNvPicPr preferRelativeResize="0"/>
              <p:nvPr/>
            </p:nvPicPr>
            <p:blipFill rotWithShape="1">
              <a:blip r:embed="rId42">
                <a:alphaModFix/>
              </a:blip>
              <a:srcRect/>
              <a:stretch/>
            </p:blipFill>
            <p:spPr>
              <a:xfrm>
                <a:off x="4522848" y="4483688"/>
                <a:ext cx="1806114" cy="332325"/>
              </a:xfrm>
              <a:prstGeom prst="rect">
                <a:avLst/>
              </a:prstGeom>
              <a:noFill/>
              <a:ln>
                <a:noFill/>
              </a:ln>
            </p:spPr>
          </p:pic>
          <p:pic>
            <p:nvPicPr>
              <p:cNvPr id="1672" name="Google Shape;1672;g118fea77057_0_1839"/>
              <p:cNvPicPr preferRelativeResize="0"/>
              <p:nvPr/>
            </p:nvPicPr>
            <p:blipFill rotWithShape="1">
              <a:blip r:embed="rId43">
                <a:alphaModFix/>
              </a:blip>
              <a:srcRect/>
              <a:stretch/>
            </p:blipFill>
            <p:spPr>
              <a:xfrm>
                <a:off x="5878150" y="3903641"/>
                <a:ext cx="574650" cy="562130"/>
              </a:xfrm>
              <a:prstGeom prst="rect">
                <a:avLst/>
              </a:prstGeom>
              <a:noFill/>
              <a:ln>
                <a:noFill/>
              </a:ln>
            </p:spPr>
          </p:pic>
          <p:pic>
            <p:nvPicPr>
              <p:cNvPr id="1673" name="Google Shape;1673;g118fea77057_0_1839"/>
              <p:cNvPicPr preferRelativeResize="0"/>
              <p:nvPr/>
            </p:nvPicPr>
            <p:blipFill rotWithShape="1">
              <a:blip r:embed="rId44">
                <a:alphaModFix/>
              </a:blip>
              <a:srcRect/>
              <a:stretch/>
            </p:blipFill>
            <p:spPr>
              <a:xfrm>
                <a:off x="5673538" y="4362340"/>
                <a:ext cx="1369725" cy="313560"/>
              </a:xfrm>
              <a:prstGeom prst="rect">
                <a:avLst/>
              </a:prstGeom>
              <a:noFill/>
              <a:ln>
                <a:noFill/>
              </a:ln>
            </p:spPr>
          </p:pic>
          <p:pic>
            <p:nvPicPr>
              <p:cNvPr id="1674" name="Google Shape;1674;g118fea77057_0_1839"/>
              <p:cNvPicPr preferRelativeResize="0"/>
              <p:nvPr/>
            </p:nvPicPr>
            <p:blipFill rotWithShape="1">
              <a:blip r:embed="rId45">
                <a:alphaModFix/>
              </a:blip>
              <a:srcRect/>
              <a:stretch/>
            </p:blipFill>
            <p:spPr>
              <a:xfrm>
                <a:off x="5065139" y="5623025"/>
                <a:ext cx="1369725" cy="474818"/>
              </a:xfrm>
              <a:prstGeom prst="rect">
                <a:avLst/>
              </a:prstGeom>
              <a:noFill/>
              <a:ln>
                <a:noFill/>
              </a:ln>
            </p:spPr>
          </p:pic>
          <p:pic>
            <p:nvPicPr>
              <p:cNvPr id="1675" name="Google Shape;1675;g118fea77057_0_1839"/>
              <p:cNvPicPr preferRelativeResize="0"/>
              <p:nvPr/>
            </p:nvPicPr>
            <p:blipFill rotWithShape="1">
              <a:blip r:embed="rId46">
                <a:alphaModFix/>
              </a:blip>
              <a:srcRect/>
              <a:stretch/>
            </p:blipFill>
            <p:spPr>
              <a:xfrm>
                <a:off x="5878150" y="4764107"/>
                <a:ext cx="960499" cy="432808"/>
              </a:xfrm>
              <a:prstGeom prst="rect">
                <a:avLst/>
              </a:prstGeom>
              <a:noFill/>
              <a:ln>
                <a:noFill/>
              </a:ln>
            </p:spPr>
          </p:pic>
          <p:pic>
            <p:nvPicPr>
              <p:cNvPr id="1676" name="Google Shape;1676;g118fea77057_0_1839"/>
              <p:cNvPicPr preferRelativeResize="0"/>
              <p:nvPr/>
            </p:nvPicPr>
            <p:blipFill rotWithShape="1">
              <a:blip r:embed="rId47">
                <a:alphaModFix/>
              </a:blip>
              <a:srcRect/>
              <a:stretch/>
            </p:blipFill>
            <p:spPr>
              <a:xfrm>
                <a:off x="4841411" y="5360525"/>
                <a:ext cx="1817219" cy="244950"/>
              </a:xfrm>
              <a:prstGeom prst="rect">
                <a:avLst/>
              </a:prstGeom>
              <a:noFill/>
              <a:ln>
                <a:noFill/>
              </a:ln>
            </p:spPr>
          </p:pic>
        </p:grpSp>
      </p:grpSp>
      <p:grpSp>
        <p:nvGrpSpPr>
          <p:cNvPr id="1677" name="Google Shape;1677;g118fea77057_0_1839"/>
          <p:cNvGrpSpPr/>
          <p:nvPr/>
        </p:nvGrpSpPr>
        <p:grpSpPr>
          <a:xfrm>
            <a:off x="7977180" y="5963039"/>
            <a:ext cx="628723" cy="485262"/>
            <a:chOff x="8701272" y="4630972"/>
            <a:chExt cx="799902" cy="608708"/>
          </a:xfrm>
        </p:grpSpPr>
        <p:pic>
          <p:nvPicPr>
            <p:cNvPr id="1678" name="Google Shape;1678;g118fea77057_0_1839"/>
            <p:cNvPicPr preferRelativeResize="0"/>
            <p:nvPr/>
          </p:nvPicPr>
          <p:blipFill rotWithShape="1">
            <a:blip r:embed="rId48">
              <a:alphaModFix/>
            </a:blip>
            <a:srcRect/>
            <a:stretch/>
          </p:blipFill>
          <p:spPr>
            <a:xfrm>
              <a:off x="8701274" y="4630972"/>
              <a:ext cx="799900" cy="148413"/>
            </a:xfrm>
            <a:prstGeom prst="rect">
              <a:avLst/>
            </a:prstGeom>
            <a:noFill/>
            <a:ln>
              <a:noFill/>
            </a:ln>
          </p:spPr>
        </p:pic>
        <p:pic>
          <p:nvPicPr>
            <p:cNvPr id="1679" name="Google Shape;1679;g118fea77057_0_1839"/>
            <p:cNvPicPr preferRelativeResize="0"/>
            <p:nvPr/>
          </p:nvPicPr>
          <p:blipFill rotWithShape="1">
            <a:blip r:embed="rId49">
              <a:alphaModFix/>
            </a:blip>
            <a:srcRect/>
            <a:stretch/>
          </p:blipFill>
          <p:spPr>
            <a:xfrm>
              <a:off x="8793286" y="4779374"/>
              <a:ext cx="615875" cy="346431"/>
            </a:xfrm>
            <a:prstGeom prst="rect">
              <a:avLst/>
            </a:prstGeom>
            <a:noFill/>
            <a:ln>
              <a:noFill/>
            </a:ln>
          </p:spPr>
        </p:pic>
        <p:pic>
          <p:nvPicPr>
            <p:cNvPr id="1680" name="Google Shape;1680;g118fea77057_0_1839"/>
            <p:cNvPicPr preferRelativeResize="0"/>
            <p:nvPr/>
          </p:nvPicPr>
          <p:blipFill rotWithShape="1">
            <a:blip r:embed="rId50">
              <a:alphaModFix/>
            </a:blip>
            <a:srcRect/>
            <a:stretch/>
          </p:blipFill>
          <p:spPr>
            <a:xfrm>
              <a:off x="8701272" y="5071528"/>
              <a:ext cx="799899" cy="168152"/>
            </a:xfrm>
            <a:prstGeom prst="rect">
              <a:avLst/>
            </a:prstGeom>
            <a:noFill/>
            <a:ln>
              <a:noFill/>
            </a:ln>
          </p:spPr>
        </p:pic>
      </p:grpSp>
      <p:sp>
        <p:nvSpPr>
          <p:cNvPr id="1681" name="Google Shape;1681;g118fea77057_0_1839"/>
          <p:cNvSpPr txBox="1"/>
          <p:nvPr/>
        </p:nvSpPr>
        <p:spPr>
          <a:xfrm>
            <a:off x="6617850" y="1498950"/>
            <a:ext cx="4643100" cy="25500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666666"/>
                </a:solidFill>
                <a:latin typeface="Arial"/>
                <a:ea typeface="Arial"/>
                <a:cs typeface="Arial"/>
                <a:sym typeface="Arial"/>
              </a:rPr>
              <a:t>Identify developer pipeline bottlenecks</a:t>
            </a:r>
            <a:endParaRPr sz="1800" b="0" i="0" u="none" strike="noStrike" cap="none">
              <a:solidFill>
                <a:srgbClr val="666666"/>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800"/>
              <a:buFont typeface="Arial"/>
              <a:buNone/>
            </a:pPr>
            <a:r>
              <a:rPr lang="en-US" sz="1800" b="0" i="0" u="none" strike="noStrike" cap="none">
                <a:solidFill>
                  <a:srgbClr val="666666"/>
                </a:solidFill>
                <a:latin typeface="Arial"/>
                <a:ea typeface="Arial"/>
                <a:cs typeface="Arial"/>
                <a:sym typeface="Arial"/>
              </a:rPr>
              <a:t>Measure and reduce contributor churn</a:t>
            </a:r>
            <a:endParaRPr sz="1800" b="0" i="0" u="none" strike="noStrike" cap="none">
              <a:solidFill>
                <a:srgbClr val="666666"/>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800"/>
              <a:buFont typeface="Arial"/>
              <a:buNone/>
            </a:pPr>
            <a:r>
              <a:rPr lang="en-US" sz="1800" b="0" i="0" u="none" strike="noStrike" cap="none">
                <a:solidFill>
                  <a:srgbClr val="666666"/>
                </a:solidFill>
                <a:latin typeface="Arial"/>
                <a:ea typeface="Arial"/>
                <a:cs typeface="Arial"/>
                <a:sym typeface="Arial"/>
              </a:rPr>
              <a:t>Benchmark against leaders</a:t>
            </a:r>
            <a:endParaRPr sz="1800" b="0" i="0" u="none" strike="noStrike" cap="none">
              <a:solidFill>
                <a:srgbClr val="666666"/>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800"/>
              <a:buFont typeface="Arial"/>
              <a:buNone/>
            </a:pPr>
            <a:r>
              <a:rPr lang="en-US" sz="1800" b="0" i="0" u="none" strike="noStrike" cap="none">
                <a:solidFill>
                  <a:srgbClr val="666666"/>
                </a:solidFill>
                <a:latin typeface="Arial"/>
                <a:ea typeface="Arial"/>
                <a:cs typeface="Arial"/>
                <a:sym typeface="Arial"/>
              </a:rPr>
              <a:t>Measure reach at events</a:t>
            </a:r>
            <a:endParaRPr sz="1800" b="0" i="0" u="none" strike="noStrike" cap="none">
              <a:solidFill>
                <a:srgbClr val="666666"/>
              </a:solidFill>
              <a:latin typeface="Arial"/>
              <a:ea typeface="Arial"/>
              <a:cs typeface="Arial"/>
              <a:sym typeface="Arial"/>
            </a:endParaRPr>
          </a:p>
          <a:p>
            <a:pPr marL="0" marR="0" lvl="0" indent="0" algn="l" rtl="0">
              <a:lnSpc>
                <a:spcPct val="100000"/>
              </a:lnSpc>
              <a:spcBef>
                <a:spcPts val="1000"/>
              </a:spcBef>
              <a:spcAft>
                <a:spcPts val="0"/>
              </a:spcAft>
              <a:buClr>
                <a:srgbClr val="000000"/>
              </a:buClr>
              <a:buSzPts val="1800"/>
              <a:buFont typeface="Arial"/>
              <a:buNone/>
            </a:pPr>
            <a:r>
              <a:rPr lang="en-US" sz="1800" b="0" i="0" u="none" strike="noStrike" cap="none">
                <a:solidFill>
                  <a:srgbClr val="666666"/>
                </a:solidFill>
                <a:latin typeface="Arial"/>
                <a:ea typeface="Arial"/>
                <a:cs typeface="Arial"/>
                <a:sym typeface="Arial"/>
              </a:rPr>
              <a:t>Analyze social media outreach</a:t>
            </a:r>
            <a:endParaRPr sz="1800" b="0" i="0" u="none" strike="noStrike" cap="none">
              <a:solidFill>
                <a:srgbClr val="666666"/>
              </a:solidFill>
              <a:latin typeface="Arial"/>
              <a:ea typeface="Arial"/>
              <a:cs typeface="Arial"/>
              <a:sym typeface="Arial"/>
            </a:endParaRPr>
          </a:p>
          <a:p>
            <a:pPr marL="0" marR="0" lvl="0" indent="0" algn="l" rtl="0">
              <a:lnSpc>
                <a:spcPct val="100000"/>
              </a:lnSpc>
              <a:spcBef>
                <a:spcPts val="1000"/>
              </a:spcBef>
              <a:spcAft>
                <a:spcPts val="1000"/>
              </a:spcAft>
              <a:buClr>
                <a:srgbClr val="000000"/>
              </a:buClr>
              <a:buSzPts val="1800"/>
              <a:buFont typeface="Arial"/>
              <a:buNone/>
            </a:pPr>
            <a:r>
              <a:rPr lang="en-US" sz="1800" b="0" i="0" u="none" strike="noStrike" cap="none">
                <a:solidFill>
                  <a:srgbClr val="666666"/>
                </a:solidFill>
                <a:latin typeface="Arial"/>
                <a:ea typeface="Arial"/>
                <a:cs typeface="Arial"/>
                <a:sym typeface="Arial"/>
              </a:rPr>
              <a:t>Drive investments to improve security</a:t>
            </a:r>
            <a:endParaRPr sz="1800" b="0" i="0" u="none" strike="noStrike" cap="none">
              <a:solidFill>
                <a:srgbClr val="666666"/>
              </a:solidFill>
              <a:latin typeface="Arial"/>
              <a:ea typeface="Arial"/>
              <a:cs typeface="Arial"/>
              <a:sym typeface="Arial"/>
            </a:endParaRPr>
          </a:p>
        </p:txBody>
      </p:sp>
      <p:pic>
        <p:nvPicPr>
          <p:cNvPr id="1682" name="Google Shape;1682;g118fea77057_0_1839"/>
          <p:cNvPicPr preferRelativeResize="0"/>
          <p:nvPr/>
        </p:nvPicPr>
        <p:blipFill rotWithShape="1">
          <a:blip r:embed="rId51">
            <a:alphaModFix/>
          </a:blip>
          <a:srcRect/>
          <a:stretch/>
        </p:blipFill>
        <p:spPr>
          <a:xfrm>
            <a:off x="6350425" y="1632251"/>
            <a:ext cx="252725" cy="252725"/>
          </a:xfrm>
          <a:prstGeom prst="rect">
            <a:avLst/>
          </a:prstGeom>
          <a:noFill/>
          <a:ln>
            <a:noFill/>
          </a:ln>
        </p:spPr>
      </p:pic>
      <p:pic>
        <p:nvPicPr>
          <p:cNvPr id="1683" name="Google Shape;1683;g118fea77057_0_1839"/>
          <p:cNvPicPr preferRelativeResize="0"/>
          <p:nvPr/>
        </p:nvPicPr>
        <p:blipFill rotWithShape="1">
          <a:blip r:embed="rId51">
            <a:alphaModFix/>
          </a:blip>
          <a:srcRect/>
          <a:stretch/>
        </p:blipFill>
        <p:spPr>
          <a:xfrm>
            <a:off x="6350425" y="2039911"/>
            <a:ext cx="252725" cy="252725"/>
          </a:xfrm>
          <a:prstGeom prst="rect">
            <a:avLst/>
          </a:prstGeom>
          <a:noFill/>
          <a:ln>
            <a:noFill/>
          </a:ln>
        </p:spPr>
      </p:pic>
      <p:pic>
        <p:nvPicPr>
          <p:cNvPr id="1684" name="Google Shape;1684;g118fea77057_0_1839"/>
          <p:cNvPicPr preferRelativeResize="0"/>
          <p:nvPr/>
        </p:nvPicPr>
        <p:blipFill rotWithShape="1">
          <a:blip r:embed="rId51">
            <a:alphaModFix/>
          </a:blip>
          <a:srcRect/>
          <a:stretch/>
        </p:blipFill>
        <p:spPr>
          <a:xfrm>
            <a:off x="6350425" y="2447571"/>
            <a:ext cx="252725" cy="252725"/>
          </a:xfrm>
          <a:prstGeom prst="rect">
            <a:avLst/>
          </a:prstGeom>
          <a:noFill/>
          <a:ln>
            <a:noFill/>
          </a:ln>
        </p:spPr>
      </p:pic>
      <p:pic>
        <p:nvPicPr>
          <p:cNvPr id="1685" name="Google Shape;1685;g118fea77057_0_1839"/>
          <p:cNvPicPr preferRelativeResize="0"/>
          <p:nvPr/>
        </p:nvPicPr>
        <p:blipFill rotWithShape="1">
          <a:blip r:embed="rId51">
            <a:alphaModFix/>
          </a:blip>
          <a:srcRect/>
          <a:stretch/>
        </p:blipFill>
        <p:spPr>
          <a:xfrm>
            <a:off x="6350425" y="2855231"/>
            <a:ext cx="252725" cy="252725"/>
          </a:xfrm>
          <a:prstGeom prst="rect">
            <a:avLst/>
          </a:prstGeom>
          <a:noFill/>
          <a:ln>
            <a:noFill/>
          </a:ln>
        </p:spPr>
      </p:pic>
      <p:sp>
        <p:nvSpPr>
          <p:cNvPr id="1686" name="Google Shape;1686;g118fea77057_0_1839"/>
          <p:cNvSpPr/>
          <p:nvPr/>
        </p:nvSpPr>
        <p:spPr>
          <a:xfrm>
            <a:off x="4303738" y="4465908"/>
            <a:ext cx="3626100" cy="4002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API </a:t>
            </a:r>
            <a:r>
              <a:rPr lang="en-US" sz="1400" b="0" i="0" u="none" strike="noStrike" cap="none">
                <a:solidFill>
                  <a:srgbClr val="000000"/>
                </a:solidFill>
                <a:latin typeface="Arial"/>
                <a:ea typeface="Arial"/>
                <a:cs typeface="Arial"/>
                <a:sym typeface="Arial"/>
              </a:rPr>
              <a:t>Metrics and Workflow Data</a:t>
            </a:r>
            <a:endParaRPr sz="1400" b="0" i="0" u="none" strike="noStrike" cap="none">
              <a:solidFill>
                <a:srgbClr val="000000"/>
              </a:solidFill>
              <a:latin typeface="Arial"/>
              <a:ea typeface="Arial"/>
              <a:cs typeface="Arial"/>
              <a:sym typeface="Arial"/>
            </a:endParaRPr>
          </a:p>
        </p:txBody>
      </p:sp>
      <p:sp>
        <p:nvSpPr>
          <p:cNvPr id="1687" name="Google Shape;1687;g118fea77057_0_1839"/>
          <p:cNvSpPr/>
          <p:nvPr/>
        </p:nvSpPr>
        <p:spPr>
          <a:xfrm rot="5400000">
            <a:off x="3923863" y="4453271"/>
            <a:ext cx="409800" cy="411900"/>
          </a:xfrm>
          <a:prstGeom prst="rightArrow">
            <a:avLst>
              <a:gd name="adj1" fmla="val 50000"/>
              <a:gd name="adj2" fmla="val 50000"/>
            </a:avLst>
          </a:prstGeom>
          <a:solidFill>
            <a:srgbClr val="93C47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sp>
        <p:nvSpPr>
          <p:cNvPr id="1688" name="Google Shape;1688;g118fea77057_0_1839"/>
          <p:cNvSpPr/>
          <p:nvPr/>
        </p:nvSpPr>
        <p:spPr>
          <a:xfrm rot="-5400000">
            <a:off x="7899913" y="4453271"/>
            <a:ext cx="409800" cy="411900"/>
          </a:xfrm>
          <a:prstGeom prst="rightArrow">
            <a:avLst>
              <a:gd name="adj1" fmla="val 50000"/>
              <a:gd name="adj2" fmla="val 50000"/>
            </a:avLst>
          </a:prstGeom>
          <a:solidFill>
            <a:srgbClr val="93C47D"/>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pic>
        <p:nvPicPr>
          <p:cNvPr id="1689" name="Google Shape;1689;g118fea77057_0_1839"/>
          <p:cNvPicPr preferRelativeResize="0"/>
          <p:nvPr/>
        </p:nvPicPr>
        <p:blipFill rotWithShape="1">
          <a:blip r:embed="rId52">
            <a:alphaModFix/>
          </a:blip>
          <a:srcRect/>
          <a:stretch/>
        </p:blipFill>
        <p:spPr>
          <a:xfrm>
            <a:off x="3480494" y="1172182"/>
            <a:ext cx="2219295" cy="1511664"/>
          </a:xfrm>
          <a:prstGeom prst="rect">
            <a:avLst/>
          </a:prstGeom>
          <a:noFill/>
          <a:ln>
            <a:noFill/>
          </a:ln>
        </p:spPr>
      </p:pic>
      <p:pic>
        <p:nvPicPr>
          <p:cNvPr id="1690" name="Google Shape;1690;g118fea77057_0_1839"/>
          <p:cNvPicPr preferRelativeResize="0"/>
          <p:nvPr/>
        </p:nvPicPr>
        <p:blipFill rotWithShape="1">
          <a:blip r:embed="rId53">
            <a:alphaModFix/>
          </a:blip>
          <a:srcRect/>
          <a:stretch/>
        </p:blipFill>
        <p:spPr>
          <a:xfrm>
            <a:off x="1155618" y="1172175"/>
            <a:ext cx="2219295" cy="1511660"/>
          </a:xfrm>
          <a:prstGeom prst="rect">
            <a:avLst/>
          </a:prstGeom>
          <a:noFill/>
          <a:ln>
            <a:noFill/>
          </a:ln>
        </p:spPr>
      </p:pic>
      <p:pic>
        <p:nvPicPr>
          <p:cNvPr id="1691" name="Google Shape;1691;g118fea77057_0_1839"/>
          <p:cNvPicPr preferRelativeResize="0"/>
          <p:nvPr/>
        </p:nvPicPr>
        <p:blipFill rotWithShape="1">
          <a:blip r:embed="rId54">
            <a:alphaModFix/>
          </a:blip>
          <a:srcRect/>
          <a:stretch/>
        </p:blipFill>
        <p:spPr>
          <a:xfrm>
            <a:off x="1155600" y="2744845"/>
            <a:ext cx="2219315" cy="1511667"/>
          </a:xfrm>
          <a:prstGeom prst="rect">
            <a:avLst/>
          </a:prstGeom>
          <a:noFill/>
          <a:ln>
            <a:noFill/>
          </a:ln>
        </p:spPr>
      </p:pic>
      <p:pic>
        <p:nvPicPr>
          <p:cNvPr id="1692" name="Google Shape;1692;g118fea77057_0_1839"/>
          <p:cNvPicPr preferRelativeResize="0"/>
          <p:nvPr/>
        </p:nvPicPr>
        <p:blipFill rotWithShape="1">
          <a:blip r:embed="rId55">
            <a:alphaModFix/>
          </a:blip>
          <a:srcRect/>
          <a:stretch/>
        </p:blipFill>
        <p:spPr>
          <a:xfrm>
            <a:off x="3480474" y="2761590"/>
            <a:ext cx="2219325" cy="1511685"/>
          </a:xfrm>
          <a:prstGeom prst="rect">
            <a:avLst/>
          </a:prstGeom>
          <a:noFill/>
          <a:ln>
            <a:noFill/>
          </a:ln>
        </p:spPr>
      </p:pic>
      <p:pic>
        <p:nvPicPr>
          <p:cNvPr id="1693" name="Google Shape;1693;g118fea77057_0_1839"/>
          <p:cNvPicPr preferRelativeResize="0"/>
          <p:nvPr/>
        </p:nvPicPr>
        <p:blipFill rotWithShape="1">
          <a:blip r:embed="rId51">
            <a:alphaModFix/>
          </a:blip>
          <a:srcRect/>
          <a:stretch/>
        </p:blipFill>
        <p:spPr>
          <a:xfrm>
            <a:off x="6350425" y="3262891"/>
            <a:ext cx="252725" cy="252725"/>
          </a:xfrm>
          <a:prstGeom prst="rect">
            <a:avLst/>
          </a:prstGeom>
          <a:noFill/>
          <a:ln>
            <a:noFill/>
          </a:ln>
        </p:spPr>
      </p:pic>
      <p:pic>
        <p:nvPicPr>
          <p:cNvPr id="1694" name="Google Shape;1694;g118fea77057_0_1839"/>
          <p:cNvPicPr preferRelativeResize="0"/>
          <p:nvPr/>
        </p:nvPicPr>
        <p:blipFill rotWithShape="1">
          <a:blip r:embed="rId51">
            <a:alphaModFix/>
          </a:blip>
          <a:srcRect/>
          <a:stretch/>
        </p:blipFill>
        <p:spPr>
          <a:xfrm>
            <a:off x="6350425" y="3670551"/>
            <a:ext cx="252725" cy="252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699"/>
        <p:cNvGrpSpPr/>
        <p:nvPr/>
      </p:nvGrpSpPr>
      <p:grpSpPr>
        <a:xfrm>
          <a:off x="0" y="0"/>
          <a:ext cx="0" cy="0"/>
          <a:chOff x="0" y="0"/>
          <a:chExt cx="0" cy="0"/>
        </a:xfrm>
      </p:grpSpPr>
      <p:sp>
        <p:nvSpPr>
          <p:cNvPr id="1700" name="Google Shape;1700;g118fea77057_0_1933"/>
          <p:cNvSpPr txBox="1">
            <a:spLocks noGrp="1"/>
          </p:cNvSpPr>
          <p:nvPr>
            <p:ph type="title"/>
          </p:nvPr>
        </p:nvSpPr>
        <p:spPr>
          <a:xfrm>
            <a:off x="457200" y="600000"/>
            <a:ext cx="11247300" cy="10230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4000"/>
              <a:buNone/>
            </a:pPr>
            <a:endParaRPr sz="3040">
              <a:solidFill>
                <a:srgbClr val="009ADE"/>
              </a:solidFill>
            </a:endParaRPr>
          </a:p>
          <a:p>
            <a:pPr marL="0" lvl="0" indent="0" algn="ctr" rtl="0">
              <a:lnSpc>
                <a:spcPct val="90000"/>
              </a:lnSpc>
              <a:spcBef>
                <a:spcPts val="0"/>
              </a:spcBef>
              <a:spcAft>
                <a:spcPts val="0"/>
              </a:spcAft>
              <a:buSzPts val="4000"/>
              <a:buNone/>
            </a:pPr>
            <a:r>
              <a:rPr lang="en-US" sz="3040">
                <a:solidFill>
                  <a:srgbClr val="009ADE"/>
                </a:solidFill>
              </a:rPr>
              <a:t>Watch this short overview video on LFX </a:t>
            </a:r>
            <a:endParaRPr sz="3040">
              <a:solidFill>
                <a:srgbClr val="009ADE"/>
              </a:solidFill>
            </a:endParaRPr>
          </a:p>
          <a:p>
            <a:pPr marL="0" lvl="0" indent="0" algn="ctr" rtl="0">
              <a:lnSpc>
                <a:spcPct val="100000"/>
              </a:lnSpc>
              <a:spcBef>
                <a:spcPts val="0"/>
              </a:spcBef>
              <a:spcAft>
                <a:spcPts val="0"/>
              </a:spcAft>
              <a:buSzPts val="4000"/>
              <a:buNone/>
            </a:pPr>
            <a:endParaRPr/>
          </a:p>
        </p:txBody>
      </p:sp>
      <p:pic>
        <p:nvPicPr>
          <p:cNvPr id="1701" name="Google Shape;1701;g118fea77057_0_1933" descr="2D Animated Explainer Video by Stablished Projects&#10;Client: Launchpad4 Marketing &amp; The Linux Foundation&#10;...&#10;Based in Oakland, Bay Area California, Stablished Projects is a creative studio specializing in motion design and video production.&#10;&#10;Check out more of our work and inquire about your next project at:&#10;https://stablishedprojects.com&#10;&#10;We also offer studio rental space and even studio services including livestream broadcasting, video podcasts, photoshoots, and more.  Book a rental date with us at:&#10;https://stablishedprojects.com/studio" title="The Linux Foundation :: LFX Tools">
            <a:hlinkClick r:id="rId3"/>
          </p:cNvPr>
          <p:cNvPicPr preferRelativeResize="0"/>
          <p:nvPr/>
        </p:nvPicPr>
        <p:blipFill rotWithShape="1">
          <a:blip r:embed="rId4">
            <a:alphaModFix/>
          </a:blip>
          <a:srcRect/>
          <a:stretch/>
        </p:blipFill>
        <p:spPr>
          <a:xfrm>
            <a:off x="3810000" y="1714500"/>
            <a:ext cx="4572000" cy="3429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01"/>
                                        </p:tgtEl>
                                        <p:attrNameLst>
                                          <p:attrName>style.visibility</p:attrName>
                                        </p:attrNameLst>
                                      </p:cBhvr>
                                      <p:to>
                                        <p:strVal val="visible"/>
                                      </p:to>
                                    </p:set>
                                    <p:animEffect transition="in" filter="fade">
                                      <p:cBhvr>
                                        <p:cTn id="7" dur="1000"/>
                                        <p:tgtEl>
                                          <p:spTgt spid="1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706"/>
        <p:cNvGrpSpPr/>
        <p:nvPr/>
      </p:nvGrpSpPr>
      <p:grpSpPr>
        <a:xfrm>
          <a:off x="0" y="0"/>
          <a:ext cx="0" cy="0"/>
          <a:chOff x="0" y="0"/>
          <a:chExt cx="0" cy="0"/>
        </a:xfrm>
      </p:grpSpPr>
      <p:sp>
        <p:nvSpPr>
          <p:cNvPr id="1707" name="Google Shape;1707;g118fea77057_0_1939"/>
          <p:cNvSpPr txBox="1">
            <a:spLocks noGrp="1"/>
          </p:cNvSpPr>
          <p:nvPr>
            <p:ph type="title"/>
          </p:nvPr>
        </p:nvSpPr>
        <p:spPr>
          <a:xfrm>
            <a:off x="457200" y="2867850"/>
            <a:ext cx="11360700" cy="1122300"/>
          </a:xfrm>
          <a:prstGeom prst="rect">
            <a:avLst/>
          </a:prstGeom>
          <a:noFill/>
          <a:ln>
            <a:noFill/>
          </a:ln>
        </p:spPr>
        <p:txBody>
          <a:bodyPr spcFirstLastPara="1" wrap="square" lIns="0" tIns="0" rIns="0" bIns="0" anchor="ctr" anchorCtr="0">
            <a:noAutofit/>
          </a:bodyPr>
          <a:lstStyle/>
          <a:p>
            <a:pPr marL="0" lvl="0" indent="0" algn="ctr" rtl="0">
              <a:lnSpc>
                <a:spcPct val="150000"/>
              </a:lnSpc>
              <a:spcBef>
                <a:spcPts val="0"/>
              </a:spcBef>
              <a:spcAft>
                <a:spcPts val="0"/>
              </a:spcAft>
              <a:buClr>
                <a:schemeClr val="lt1"/>
              </a:buClr>
              <a:buSzPts val="2500"/>
              <a:buFont typeface="Gill Sans"/>
              <a:buNone/>
            </a:pPr>
            <a:r>
              <a:rPr lang="en-US" sz="3300"/>
              <a:t>Our highest concern?</a:t>
            </a:r>
            <a:endParaRPr sz="3300"/>
          </a:p>
          <a:p>
            <a:pPr marL="0" lvl="0" indent="0" algn="ctr" rtl="0">
              <a:lnSpc>
                <a:spcPct val="150000"/>
              </a:lnSpc>
              <a:spcBef>
                <a:spcPts val="0"/>
              </a:spcBef>
              <a:spcAft>
                <a:spcPts val="0"/>
              </a:spcAft>
              <a:buClr>
                <a:schemeClr val="lt1"/>
              </a:buClr>
              <a:buSzPts val="2500"/>
              <a:buFont typeface="Gill Sans"/>
              <a:buNone/>
            </a:pPr>
            <a:r>
              <a:rPr lang="en-US" sz="3300"/>
              <a:t>Institute tooling that supports secure coding practices </a:t>
            </a:r>
            <a:endParaRPr sz="3800">
              <a:solidFill>
                <a:srgbClr val="168FDF"/>
              </a:solidFill>
              <a:latin typeface="Arial"/>
              <a:ea typeface="Arial"/>
              <a:cs typeface="Arial"/>
              <a:sym typeface="Arial"/>
            </a:endParaRPr>
          </a:p>
          <a:p>
            <a:pPr marL="0" lvl="0" indent="0" algn="ctr" rtl="0">
              <a:lnSpc>
                <a:spcPct val="90000"/>
              </a:lnSpc>
              <a:spcBef>
                <a:spcPts val="0"/>
              </a:spcBef>
              <a:spcAft>
                <a:spcPts val="0"/>
              </a:spcAft>
              <a:buSzPts val="4800"/>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2"/>
        <p:cNvGrpSpPr/>
        <p:nvPr/>
      </p:nvGrpSpPr>
      <p:grpSpPr>
        <a:xfrm>
          <a:off x="0" y="0"/>
          <a:ext cx="0" cy="0"/>
          <a:chOff x="0" y="0"/>
          <a:chExt cx="0" cy="0"/>
        </a:xfrm>
      </p:grpSpPr>
      <p:sp>
        <p:nvSpPr>
          <p:cNvPr id="1713" name="Google Shape;1713;g118fea77057_0_1944"/>
          <p:cNvSpPr txBox="1">
            <a:spLocks noGrp="1"/>
          </p:cNvSpPr>
          <p:nvPr>
            <p:ph type="body" idx="4294967295"/>
          </p:nvPr>
        </p:nvSpPr>
        <p:spPr>
          <a:xfrm>
            <a:off x="311675" y="1476968"/>
            <a:ext cx="11634000" cy="954300"/>
          </a:xfrm>
          <a:prstGeom prst="rect">
            <a:avLst/>
          </a:prstGeom>
          <a:noFill/>
          <a:ln>
            <a:noFill/>
          </a:ln>
        </p:spPr>
        <p:txBody>
          <a:bodyPr spcFirstLastPara="1" wrap="square" lIns="121900" tIns="121900" rIns="121900" bIns="121900" anchor="t" anchorCtr="0">
            <a:noAutofit/>
          </a:bodyPr>
          <a:lstStyle/>
          <a:p>
            <a:pPr marL="0" lvl="0" indent="0" algn="l" rtl="0">
              <a:lnSpc>
                <a:spcPct val="100000"/>
              </a:lnSpc>
              <a:spcBef>
                <a:spcPts val="1100"/>
              </a:spcBef>
              <a:spcAft>
                <a:spcPts val="0"/>
              </a:spcAft>
              <a:buSzPts val="2400"/>
              <a:buNone/>
            </a:pPr>
            <a:r>
              <a:rPr lang="en-US"/>
              <a:t>Most project maintainers are </a:t>
            </a:r>
            <a:r>
              <a:rPr lang="en-US" b="1"/>
              <a:t>not </a:t>
            </a:r>
            <a:r>
              <a:rPr lang="en-US"/>
              <a:t>security experts</a:t>
            </a:r>
            <a:endParaRPr/>
          </a:p>
        </p:txBody>
      </p:sp>
      <p:sp>
        <p:nvSpPr>
          <p:cNvPr id="1714" name="Google Shape;1714;g118fea77057_0_1944"/>
          <p:cNvSpPr txBox="1">
            <a:spLocks noGrp="1"/>
          </p:cNvSpPr>
          <p:nvPr>
            <p:ph type="title"/>
          </p:nvPr>
        </p:nvSpPr>
        <p:spPr>
          <a:xfrm>
            <a:off x="311667" y="544563"/>
            <a:ext cx="9982500" cy="932400"/>
          </a:xfrm>
          <a:prstGeom prst="rect">
            <a:avLst/>
          </a:prstGeom>
          <a:noFill/>
          <a:ln>
            <a:noFill/>
          </a:ln>
        </p:spPr>
        <p:txBody>
          <a:bodyPr spcFirstLastPara="1" wrap="square" lIns="121900" tIns="60925" rIns="121900" bIns="60925" anchor="ctr" anchorCtr="0">
            <a:noAutofit/>
          </a:bodyPr>
          <a:lstStyle/>
          <a:p>
            <a:pPr marL="0" lvl="0" indent="0" algn="l" rtl="0">
              <a:lnSpc>
                <a:spcPct val="90000"/>
              </a:lnSpc>
              <a:spcBef>
                <a:spcPts val="0"/>
              </a:spcBef>
              <a:spcAft>
                <a:spcPts val="0"/>
              </a:spcAft>
              <a:buClr>
                <a:schemeClr val="lt1"/>
              </a:buClr>
              <a:buSzPts val="2500"/>
              <a:buFont typeface="Gill Sans"/>
              <a:buNone/>
            </a:pPr>
            <a:r>
              <a:rPr lang="en-US" sz="3300"/>
              <a:t>What impacts code security?</a:t>
            </a:r>
            <a:endParaRPr sz="3300"/>
          </a:p>
        </p:txBody>
      </p:sp>
      <p:sp>
        <p:nvSpPr>
          <p:cNvPr id="1715" name="Google Shape;1715;g118fea77057_0_1944"/>
          <p:cNvSpPr txBox="1"/>
          <p:nvPr/>
        </p:nvSpPr>
        <p:spPr>
          <a:xfrm>
            <a:off x="654050" y="4291427"/>
            <a:ext cx="32526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Project Maintainers simply do have the time to focus on code security – which includes finding and fixing vulnerabilities</a:t>
            </a:r>
            <a:endParaRPr sz="1800" b="0" i="0" u="none" strike="noStrike" cap="none">
              <a:solidFill>
                <a:srgbClr val="000000"/>
              </a:solidFill>
              <a:latin typeface="Arial"/>
              <a:ea typeface="Arial"/>
              <a:cs typeface="Arial"/>
              <a:sym typeface="Arial"/>
            </a:endParaRPr>
          </a:p>
        </p:txBody>
      </p:sp>
      <p:sp>
        <p:nvSpPr>
          <p:cNvPr id="1716" name="Google Shape;1716;g118fea77057_0_1944"/>
          <p:cNvSpPr txBox="1"/>
          <p:nvPr/>
        </p:nvSpPr>
        <p:spPr>
          <a:xfrm>
            <a:off x="7828425" y="4291427"/>
            <a:ext cx="3759300" cy="12006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Maintainers understand that code security is important – but priority is given to project functionality and not on a mature security posture. </a:t>
            </a:r>
            <a:endParaRPr sz="1800" b="0" i="0" u="none" strike="noStrike" cap="none">
              <a:solidFill>
                <a:srgbClr val="000000"/>
              </a:solidFill>
              <a:latin typeface="Arial"/>
              <a:ea typeface="Arial"/>
              <a:cs typeface="Arial"/>
              <a:sym typeface="Arial"/>
            </a:endParaRPr>
          </a:p>
        </p:txBody>
      </p:sp>
      <p:sp>
        <p:nvSpPr>
          <p:cNvPr id="1717" name="Google Shape;1717;g118fea77057_0_1944"/>
          <p:cNvSpPr txBox="1"/>
          <p:nvPr/>
        </p:nvSpPr>
        <p:spPr>
          <a:xfrm>
            <a:off x="4150525" y="4291423"/>
            <a:ext cx="3481500" cy="14775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000000"/>
                </a:solidFill>
                <a:latin typeface="Arial"/>
                <a:ea typeface="Arial"/>
                <a:cs typeface="Arial"/>
                <a:sym typeface="Arial"/>
              </a:rPr>
              <a:t>Identifying and activating the security engineers needed to address code vulnerabilities is very difficult for most Project Maintainers.</a:t>
            </a:r>
            <a:endParaRPr sz="1800" b="0" i="0" u="none" strike="noStrike" cap="none">
              <a:solidFill>
                <a:srgbClr val="000000"/>
              </a:solidFill>
              <a:latin typeface="Arial"/>
              <a:ea typeface="Arial"/>
              <a:cs typeface="Arial"/>
              <a:sym typeface="Arial"/>
            </a:endParaRPr>
          </a:p>
        </p:txBody>
      </p:sp>
      <p:pic>
        <p:nvPicPr>
          <p:cNvPr id="1718" name="Google Shape;1718;g118fea77057_0_1944"/>
          <p:cNvPicPr preferRelativeResize="0"/>
          <p:nvPr/>
        </p:nvPicPr>
        <p:blipFill rotWithShape="1">
          <a:blip r:embed="rId3">
            <a:alphaModFix/>
          </a:blip>
          <a:srcRect/>
          <a:stretch/>
        </p:blipFill>
        <p:spPr>
          <a:xfrm>
            <a:off x="1597500" y="2642800"/>
            <a:ext cx="1365676" cy="1365676"/>
          </a:xfrm>
          <a:prstGeom prst="rect">
            <a:avLst/>
          </a:prstGeom>
          <a:noFill/>
          <a:ln>
            <a:noFill/>
          </a:ln>
        </p:spPr>
      </p:pic>
      <p:pic>
        <p:nvPicPr>
          <p:cNvPr id="1719" name="Google Shape;1719;g118fea77057_0_1944"/>
          <p:cNvPicPr preferRelativeResize="0"/>
          <p:nvPr/>
        </p:nvPicPr>
        <p:blipFill rotWithShape="1">
          <a:blip r:embed="rId4">
            <a:alphaModFix/>
          </a:blip>
          <a:srcRect/>
          <a:stretch/>
        </p:blipFill>
        <p:spPr>
          <a:xfrm>
            <a:off x="5349225" y="2642800"/>
            <a:ext cx="1365676" cy="1365676"/>
          </a:xfrm>
          <a:prstGeom prst="rect">
            <a:avLst/>
          </a:prstGeom>
          <a:noFill/>
          <a:ln>
            <a:noFill/>
          </a:ln>
        </p:spPr>
      </p:pic>
      <p:pic>
        <p:nvPicPr>
          <p:cNvPr id="1720" name="Google Shape;1720;g118fea77057_0_1944"/>
          <p:cNvPicPr preferRelativeResize="0"/>
          <p:nvPr/>
        </p:nvPicPr>
        <p:blipFill rotWithShape="1">
          <a:blip r:embed="rId5">
            <a:alphaModFix/>
          </a:blip>
          <a:srcRect/>
          <a:stretch/>
        </p:blipFill>
        <p:spPr>
          <a:xfrm>
            <a:off x="9232325" y="2642800"/>
            <a:ext cx="1365676" cy="1365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g118fea77057_0_1956"/>
          <p:cNvSpPr txBox="1">
            <a:spLocks noGrp="1"/>
          </p:cNvSpPr>
          <p:nvPr>
            <p:ph type="title"/>
          </p:nvPr>
        </p:nvSpPr>
        <p:spPr>
          <a:xfrm>
            <a:off x="311667" y="239763"/>
            <a:ext cx="9982500" cy="932400"/>
          </a:xfrm>
          <a:prstGeom prst="rect">
            <a:avLst/>
          </a:prstGeom>
          <a:noFill/>
          <a:ln>
            <a:noFill/>
          </a:ln>
        </p:spPr>
        <p:txBody>
          <a:bodyPr spcFirstLastPara="1" wrap="square" lIns="91425" tIns="91425" rIns="91425" bIns="91425" anchor="ctr" anchorCtr="0">
            <a:noAutofit/>
          </a:bodyPr>
          <a:lstStyle/>
          <a:p>
            <a:pPr marL="0" lvl="0" indent="0" algn="l" rtl="0">
              <a:lnSpc>
                <a:spcPct val="90000"/>
              </a:lnSpc>
              <a:spcBef>
                <a:spcPts val="0"/>
              </a:spcBef>
              <a:spcAft>
                <a:spcPts val="0"/>
              </a:spcAft>
              <a:buSzPts val="2900"/>
              <a:buNone/>
            </a:pPr>
            <a:r>
              <a:rPr lang="en-US" sz="3300"/>
              <a:t>How we are addressing this challenge with LFX?</a:t>
            </a:r>
            <a:endParaRPr sz="3300"/>
          </a:p>
        </p:txBody>
      </p:sp>
      <p:grpSp>
        <p:nvGrpSpPr>
          <p:cNvPr id="1727" name="Google Shape;1727;g118fea77057_0_1956"/>
          <p:cNvGrpSpPr/>
          <p:nvPr/>
        </p:nvGrpSpPr>
        <p:grpSpPr>
          <a:xfrm>
            <a:off x="433900" y="1304196"/>
            <a:ext cx="11156375" cy="4504354"/>
            <a:chOff x="433900" y="1380396"/>
            <a:chExt cx="11156375" cy="4504354"/>
          </a:xfrm>
        </p:grpSpPr>
        <p:pic>
          <p:nvPicPr>
            <p:cNvPr id="1728" name="Google Shape;1728;g118fea77057_0_1956"/>
            <p:cNvPicPr preferRelativeResize="0"/>
            <p:nvPr/>
          </p:nvPicPr>
          <p:blipFill rotWithShape="1">
            <a:blip r:embed="rId3">
              <a:alphaModFix/>
            </a:blip>
            <a:srcRect/>
            <a:stretch/>
          </p:blipFill>
          <p:spPr>
            <a:xfrm>
              <a:off x="433900" y="1380396"/>
              <a:ext cx="4708316" cy="3207119"/>
            </a:xfrm>
            <a:prstGeom prst="rect">
              <a:avLst/>
            </a:prstGeom>
            <a:noFill/>
            <a:ln>
              <a:noFill/>
            </a:ln>
          </p:spPr>
        </p:pic>
        <p:pic>
          <p:nvPicPr>
            <p:cNvPr id="1729" name="Google Shape;1729;g118fea77057_0_1956"/>
            <p:cNvPicPr preferRelativeResize="0"/>
            <p:nvPr/>
          </p:nvPicPr>
          <p:blipFill rotWithShape="1">
            <a:blip r:embed="rId4">
              <a:alphaModFix/>
            </a:blip>
            <a:srcRect/>
            <a:stretch/>
          </p:blipFill>
          <p:spPr>
            <a:xfrm>
              <a:off x="3834183" y="1685214"/>
              <a:ext cx="4708316" cy="3207084"/>
            </a:xfrm>
            <a:prstGeom prst="rect">
              <a:avLst/>
            </a:prstGeom>
            <a:noFill/>
            <a:ln>
              <a:noFill/>
            </a:ln>
          </p:spPr>
        </p:pic>
        <p:sp>
          <p:nvSpPr>
            <p:cNvPr id="1730" name="Google Shape;1730;g118fea77057_0_1956"/>
            <p:cNvSpPr txBox="1"/>
            <p:nvPr/>
          </p:nvSpPr>
          <p:spPr>
            <a:xfrm>
              <a:off x="870498" y="4665550"/>
              <a:ext cx="31134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68FDF"/>
                  </a:solidFill>
                  <a:latin typeface="Arial"/>
                  <a:ea typeface="Arial"/>
                  <a:cs typeface="Arial"/>
                  <a:sym typeface="Arial"/>
                </a:rPr>
                <a:t>Determine Criticality</a:t>
              </a:r>
              <a:endParaRPr sz="20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LFX Insights</a:t>
              </a:r>
              <a:endParaRPr sz="2000" b="0" i="1" u="none" strike="noStrike" cap="none">
                <a:solidFill>
                  <a:srgbClr val="000000"/>
                </a:solidFill>
                <a:latin typeface="Arial"/>
                <a:ea typeface="Arial"/>
                <a:cs typeface="Arial"/>
                <a:sym typeface="Arial"/>
              </a:endParaRPr>
            </a:p>
          </p:txBody>
        </p:sp>
        <p:sp>
          <p:nvSpPr>
            <p:cNvPr id="1731" name="Google Shape;1731;g118fea77057_0_1956"/>
            <p:cNvSpPr txBox="1"/>
            <p:nvPr/>
          </p:nvSpPr>
          <p:spPr>
            <a:xfrm>
              <a:off x="4334698" y="4910875"/>
              <a:ext cx="31134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68FDF"/>
                  </a:solidFill>
                  <a:latin typeface="Arial"/>
                  <a:ea typeface="Arial"/>
                  <a:cs typeface="Arial"/>
                  <a:sym typeface="Arial"/>
                </a:rPr>
                <a:t>Prioritize Real Issues</a:t>
              </a:r>
              <a:endParaRPr sz="20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LFX Security</a:t>
              </a:r>
              <a:endParaRPr sz="2000" b="0" i="1" u="none" strike="noStrike" cap="none">
                <a:solidFill>
                  <a:srgbClr val="000000"/>
                </a:solidFill>
                <a:latin typeface="Arial"/>
                <a:ea typeface="Arial"/>
                <a:cs typeface="Arial"/>
                <a:sym typeface="Arial"/>
              </a:endParaRPr>
            </a:p>
          </p:txBody>
        </p:sp>
        <p:sp>
          <p:nvSpPr>
            <p:cNvPr id="1732" name="Google Shape;1732;g118fea77057_0_1956"/>
            <p:cNvSpPr txBox="1"/>
            <p:nvPr/>
          </p:nvSpPr>
          <p:spPr>
            <a:xfrm>
              <a:off x="7684275" y="5176750"/>
              <a:ext cx="3906000" cy="708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1" i="0" u="none" strike="noStrike" cap="none">
                  <a:solidFill>
                    <a:srgbClr val="168FDF"/>
                  </a:solidFill>
                  <a:latin typeface="Arial"/>
                  <a:ea typeface="Arial"/>
                  <a:cs typeface="Arial"/>
                  <a:sym typeface="Arial"/>
                </a:rPr>
                <a:t>Drive Results With Investment</a:t>
              </a:r>
              <a:endParaRPr sz="2000" b="1" i="0" u="none" strike="noStrike" cap="none">
                <a:solidFill>
                  <a:srgbClr val="168FDF"/>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2000"/>
                <a:buFont typeface="Arial"/>
                <a:buNone/>
              </a:pPr>
              <a:r>
                <a:rPr lang="en-US" sz="2000" b="0" i="1" u="none" strike="noStrike" cap="none">
                  <a:solidFill>
                    <a:srgbClr val="000000"/>
                  </a:solidFill>
                  <a:latin typeface="Arial"/>
                  <a:ea typeface="Arial"/>
                  <a:cs typeface="Arial"/>
                  <a:sym typeface="Arial"/>
                </a:rPr>
                <a:t>LFX Crowdfunding</a:t>
              </a:r>
              <a:endParaRPr sz="2000" b="0" i="1" u="none" strike="noStrike" cap="non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37"/>
        <p:cNvGrpSpPr/>
        <p:nvPr/>
      </p:nvGrpSpPr>
      <p:grpSpPr>
        <a:xfrm>
          <a:off x="0" y="0"/>
          <a:ext cx="0" cy="0"/>
          <a:chOff x="0" y="0"/>
          <a:chExt cx="0" cy="0"/>
        </a:xfrm>
      </p:grpSpPr>
      <p:sp>
        <p:nvSpPr>
          <p:cNvPr id="1738" name="Google Shape;1738;g118fea77057_0_1967"/>
          <p:cNvSpPr/>
          <p:nvPr/>
        </p:nvSpPr>
        <p:spPr>
          <a:xfrm>
            <a:off x="3923668" y="1460012"/>
            <a:ext cx="3486300" cy="1529700"/>
          </a:xfrm>
          <a:prstGeom prst="roundRect">
            <a:avLst>
              <a:gd name="adj" fmla="val 16667"/>
            </a:avLst>
          </a:prstGeom>
          <a:solidFill>
            <a:srgbClr val="FFFFFF"/>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Gill Sans"/>
              <a:ea typeface="Gill Sans"/>
              <a:cs typeface="Gill Sans"/>
              <a:sym typeface="Gill Sans"/>
            </a:endParaRPr>
          </a:p>
        </p:txBody>
      </p:sp>
      <p:sp>
        <p:nvSpPr>
          <p:cNvPr id="1739" name="Google Shape;1739;g118fea77057_0_1967"/>
          <p:cNvSpPr/>
          <p:nvPr/>
        </p:nvSpPr>
        <p:spPr>
          <a:xfrm>
            <a:off x="5767475" y="1573200"/>
            <a:ext cx="1386300" cy="1265100"/>
          </a:xfrm>
          <a:prstGeom prst="frame">
            <a:avLst>
              <a:gd name="adj1" fmla="val 12500"/>
            </a:avLst>
          </a:prstGeom>
          <a:solidFill>
            <a:srgbClr val="2F5496"/>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Reports Portal</a:t>
            </a:r>
            <a:endParaRPr sz="1600" b="0" i="0" u="none" strike="noStrike" cap="none">
              <a:solidFill>
                <a:schemeClr val="dk1"/>
              </a:solidFill>
              <a:latin typeface="Arial"/>
              <a:ea typeface="Arial"/>
              <a:cs typeface="Arial"/>
              <a:sym typeface="Arial"/>
            </a:endParaRPr>
          </a:p>
        </p:txBody>
      </p:sp>
      <p:sp>
        <p:nvSpPr>
          <p:cNvPr id="1740" name="Google Shape;1740;g118fea77057_0_1967"/>
          <p:cNvSpPr/>
          <p:nvPr/>
        </p:nvSpPr>
        <p:spPr>
          <a:xfrm>
            <a:off x="4124875" y="1573200"/>
            <a:ext cx="1386300" cy="1265100"/>
          </a:xfrm>
          <a:prstGeom prst="frame">
            <a:avLst>
              <a:gd name="adj1" fmla="val 12500"/>
            </a:avLst>
          </a:prstGeom>
          <a:solidFill>
            <a:srgbClr val="2F5496"/>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Triage Portal</a:t>
            </a:r>
            <a:endParaRPr sz="1600" b="0" i="0" u="none" strike="noStrike" cap="none">
              <a:solidFill>
                <a:schemeClr val="dk1"/>
              </a:solidFill>
              <a:latin typeface="Arial"/>
              <a:ea typeface="Arial"/>
              <a:cs typeface="Arial"/>
              <a:sym typeface="Arial"/>
            </a:endParaRPr>
          </a:p>
        </p:txBody>
      </p:sp>
      <p:pic>
        <p:nvPicPr>
          <p:cNvPr id="1741" name="Google Shape;1741;g118fea77057_0_1967"/>
          <p:cNvPicPr preferRelativeResize="0"/>
          <p:nvPr/>
        </p:nvPicPr>
        <p:blipFill rotWithShape="1">
          <a:blip r:embed="rId3">
            <a:alphaModFix/>
          </a:blip>
          <a:srcRect/>
          <a:stretch/>
        </p:blipFill>
        <p:spPr>
          <a:xfrm>
            <a:off x="1542757" y="1728286"/>
            <a:ext cx="1014126" cy="954924"/>
          </a:xfrm>
          <a:prstGeom prst="rect">
            <a:avLst/>
          </a:prstGeom>
          <a:noFill/>
          <a:ln>
            <a:noFill/>
          </a:ln>
        </p:spPr>
      </p:pic>
      <p:pic>
        <p:nvPicPr>
          <p:cNvPr id="1742" name="Google Shape;1742;g118fea77057_0_1967"/>
          <p:cNvPicPr preferRelativeResize="0"/>
          <p:nvPr/>
        </p:nvPicPr>
        <p:blipFill rotWithShape="1">
          <a:blip r:embed="rId3">
            <a:alphaModFix/>
          </a:blip>
          <a:srcRect/>
          <a:stretch/>
        </p:blipFill>
        <p:spPr>
          <a:xfrm>
            <a:off x="8883351" y="1728273"/>
            <a:ext cx="1014126" cy="954924"/>
          </a:xfrm>
          <a:prstGeom prst="rect">
            <a:avLst/>
          </a:prstGeom>
          <a:noFill/>
          <a:ln>
            <a:noFill/>
          </a:ln>
        </p:spPr>
      </p:pic>
      <p:cxnSp>
        <p:nvCxnSpPr>
          <p:cNvPr id="1743" name="Google Shape;1743;g118fea77057_0_1967"/>
          <p:cNvCxnSpPr>
            <a:stCxn id="1741" idx="3"/>
            <a:endCxn id="1740" idx="1"/>
          </p:cNvCxnSpPr>
          <p:nvPr/>
        </p:nvCxnSpPr>
        <p:spPr>
          <a:xfrm>
            <a:off x="2556883" y="2205748"/>
            <a:ext cx="1568100" cy="0"/>
          </a:xfrm>
          <a:prstGeom prst="straightConnector1">
            <a:avLst/>
          </a:prstGeom>
          <a:noFill/>
          <a:ln w="9525" cap="flat" cmpd="sng">
            <a:solidFill>
              <a:srgbClr val="595959"/>
            </a:solidFill>
            <a:prstDash val="solid"/>
            <a:round/>
            <a:headEnd type="none" w="sm" len="sm"/>
            <a:tailEnd type="triangle" w="med" len="med"/>
          </a:ln>
        </p:spPr>
      </p:cxnSp>
      <p:cxnSp>
        <p:nvCxnSpPr>
          <p:cNvPr id="1744" name="Google Shape;1744;g118fea77057_0_1967"/>
          <p:cNvCxnSpPr>
            <a:stCxn id="1742" idx="1"/>
            <a:endCxn id="1739" idx="3"/>
          </p:cNvCxnSpPr>
          <p:nvPr/>
        </p:nvCxnSpPr>
        <p:spPr>
          <a:xfrm rot="10800000">
            <a:off x="7153851" y="2205735"/>
            <a:ext cx="1729500" cy="0"/>
          </a:xfrm>
          <a:prstGeom prst="straightConnector1">
            <a:avLst/>
          </a:prstGeom>
          <a:noFill/>
          <a:ln w="9525" cap="flat" cmpd="sng">
            <a:solidFill>
              <a:srgbClr val="595959"/>
            </a:solidFill>
            <a:prstDash val="solid"/>
            <a:round/>
            <a:headEnd type="none" w="sm" len="sm"/>
            <a:tailEnd type="triangle" w="med" len="med"/>
          </a:ln>
        </p:spPr>
      </p:cxnSp>
      <p:sp>
        <p:nvSpPr>
          <p:cNvPr id="1745" name="Google Shape;1745;g118fea77057_0_1967"/>
          <p:cNvSpPr/>
          <p:nvPr/>
        </p:nvSpPr>
        <p:spPr>
          <a:xfrm>
            <a:off x="1356615" y="2850908"/>
            <a:ext cx="1386300" cy="1063200"/>
          </a:xfrm>
          <a:prstGeom prst="frame">
            <a:avLst>
              <a:gd name="adj1" fmla="val 12500"/>
            </a:avLst>
          </a:prstGeom>
          <a:solidFill>
            <a:srgbClr val="2F5496"/>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Dev</a:t>
            </a:r>
            <a:endParaRPr sz="16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1"/>
                </a:solidFill>
                <a:latin typeface="Arial"/>
                <a:ea typeface="Arial"/>
                <a:cs typeface="Arial"/>
                <a:sym typeface="Arial"/>
              </a:rPr>
              <a:t>Pipeline</a:t>
            </a:r>
            <a:endParaRPr sz="1600" b="0" i="0" u="none" strike="noStrike" cap="none">
              <a:solidFill>
                <a:schemeClr val="dk1"/>
              </a:solidFill>
              <a:latin typeface="Arial"/>
              <a:ea typeface="Arial"/>
              <a:cs typeface="Arial"/>
              <a:sym typeface="Arial"/>
            </a:endParaRPr>
          </a:p>
        </p:txBody>
      </p:sp>
      <p:cxnSp>
        <p:nvCxnSpPr>
          <p:cNvPr id="1746" name="Google Shape;1746;g118fea77057_0_1967"/>
          <p:cNvCxnSpPr>
            <a:stCxn id="1740" idx="2"/>
            <a:endCxn id="1747" idx="3"/>
          </p:cNvCxnSpPr>
          <p:nvPr/>
        </p:nvCxnSpPr>
        <p:spPr>
          <a:xfrm rot="5400000">
            <a:off x="4358275" y="2922450"/>
            <a:ext cx="543900" cy="375600"/>
          </a:xfrm>
          <a:prstGeom prst="bentConnector2">
            <a:avLst/>
          </a:prstGeom>
          <a:noFill/>
          <a:ln w="9525" cap="flat" cmpd="sng">
            <a:solidFill>
              <a:srgbClr val="168FDF"/>
            </a:solidFill>
            <a:prstDash val="solid"/>
            <a:round/>
            <a:headEnd type="none" w="sm" len="sm"/>
            <a:tailEnd type="none" w="sm" len="sm"/>
          </a:ln>
        </p:spPr>
      </p:cxnSp>
      <p:sp>
        <p:nvSpPr>
          <p:cNvPr id="1747" name="Google Shape;1747;g118fea77057_0_1967"/>
          <p:cNvSpPr/>
          <p:nvPr/>
        </p:nvSpPr>
        <p:spPr>
          <a:xfrm>
            <a:off x="3110609" y="3207140"/>
            <a:ext cx="1331700" cy="350400"/>
          </a:xfrm>
          <a:prstGeom prst="roundRect">
            <a:avLst>
              <a:gd name="adj" fmla="val 16667"/>
            </a:avLst>
          </a:prstGeom>
          <a:solidFill>
            <a:srgbClr val="168FD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rgbClr val="FFFFFF"/>
                </a:solidFill>
                <a:latin typeface="Arial"/>
                <a:ea typeface="Arial"/>
                <a:cs typeface="Arial"/>
                <a:sym typeface="Arial"/>
              </a:rPr>
              <a:t>Integrations</a:t>
            </a:r>
            <a:endParaRPr sz="1333" b="0" i="0" u="none" strike="noStrike" cap="none">
              <a:solidFill>
                <a:srgbClr val="FFFFFF"/>
              </a:solidFill>
              <a:latin typeface="Arial"/>
              <a:ea typeface="Arial"/>
              <a:cs typeface="Arial"/>
              <a:sym typeface="Arial"/>
            </a:endParaRPr>
          </a:p>
        </p:txBody>
      </p:sp>
      <p:cxnSp>
        <p:nvCxnSpPr>
          <p:cNvPr id="1748" name="Google Shape;1748;g118fea77057_0_1967"/>
          <p:cNvCxnSpPr>
            <a:stCxn id="1747" idx="1"/>
            <a:endCxn id="1745" idx="3"/>
          </p:cNvCxnSpPr>
          <p:nvPr/>
        </p:nvCxnSpPr>
        <p:spPr>
          <a:xfrm flipH="1">
            <a:off x="2742809" y="3382340"/>
            <a:ext cx="367800" cy="300"/>
          </a:xfrm>
          <a:prstGeom prst="straightConnector1">
            <a:avLst/>
          </a:prstGeom>
          <a:noFill/>
          <a:ln w="9525" cap="flat" cmpd="sng">
            <a:solidFill>
              <a:srgbClr val="168FDF"/>
            </a:solidFill>
            <a:prstDash val="solid"/>
            <a:round/>
            <a:headEnd type="none" w="sm" len="sm"/>
            <a:tailEnd type="triangle" w="med" len="med"/>
          </a:ln>
        </p:spPr>
      </p:cxnSp>
      <p:sp>
        <p:nvSpPr>
          <p:cNvPr id="1749" name="Google Shape;1749;g118fea77057_0_1967"/>
          <p:cNvSpPr/>
          <p:nvPr/>
        </p:nvSpPr>
        <p:spPr>
          <a:xfrm>
            <a:off x="485450" y="4116500"/>
            <a:ext cx="7999200" cy="613500"/>
          </a:xfrm>
          <a:prstGeom prst="roundRect">
            <a:avLst>
              <a:gd name="adj" fmla="val 16667"/>
            </a:avLst>
          </a:prstGeom>
          <a:solidFill>
            <a:srgbClr val="168FD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Arial"/>
                <a:ea typeface="Arial"/>
                <a:cs typeface="Arial"/>
                <a:sym typeface="Arial"/>
              </a:rPr>
              <a:t>LFX Data Lake</a:t>
            </a:r>
            <a:endParaRPr sz="1600" b="0" i="0" u="none" strike="noStrike" cap="none">
              <a:solidFill>
                <a:srgbClr val="FFFFFF"/>
              </a:solidFill>
              <a:latin typeface="Arial"/>
              <a:ea typeface="Arial"/>
              <a:cs typeface="Arial"/>
              <a:sym typeface="Arial"/>
            </a:endParaRPr>
          </a:p>
        </p:txBody>
      </p:sp>
      <p:sp>
        <p:nvSpPr>
          <p:cNvPr id="1750" name="Google Shape;1750;g118fea77057_0_1967"/>
          <p:cNvSpPr/>
          <p:nvPr/>
        </p:nvSpPr>
        <p:spPr>
          <a:xfrm>
            <a:off x="485460" y="5110144"/>
            <a:ext cx="10911600" cy="286800"/>
          </a:xfrm>
          <a:prstGeom prst="roundRect">
            <a:avLst>
              <a:gd name="adj" fmla="val 16667"/>
            </a:avLst>
          </a:prstGeom>
          <a:solidFill>
            <a:srgbClr val="D9EAD3"/>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Arial"/>
                <a:ea typeface="Arial"/>
                <a:cs typeface="Arial"/>
                <a:sym typeface="Arial"/>
              </a:rPr>
              <a:t>LFX Connector Layer</a:t>
            </a:r>
            <a:endParaRPr sz="1400" b="0" i="0" u="none" strike="noStrike" cap="none">
              <a:solidFill>
                <a:schemeClr val="dk1"/>
              </a:solidFill>
              <a:latin typeface="Arial"/>
              <a:ea typeface="Arial"/>
              <a:cs typeface="Arial"/>
              <a:sym typeface="Arial"/>
            </a:endParaRPr>
          </a:p>
        </p:txBody>
      </p:sp>
      <p:sp>
        <p:nvSpPr>
          <p:cNvPr id="1751" name="Google Shape;1751;g118fea77057_0_1967"/>
          <p:cNvSpPr/>
          <p:nvPr/>
        </p:nvSpPr>
        <p:spPr>
          <a:xfrm>
            <a:off x="2037159" y="5777083"/>
            <a:ext cx="1456500" cy="482400"/>
          </a:xfrm>
          <a:prstGeom prst="roundRect">
            <a:avLst>
              <a:gd name="adj" fmla="val 16667"/>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Blubracket</a:t>
            </a:r>
            <a:endParaRPr sz="1333" b="0" i="0" u="none" strike="noStrike" cap="none">
              <a:solidFill>
                <a:schemeClr val="dk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(Code Secrets)</a:t>
            </a:r>
            <a:endParaRPr sz="1333" b="0" i="0" u="none" strike="noStrike" cap="none">
              <a:solidFill>
                <a:schemeClr val="dk1"/>
              </a:solidFill>
              <a:latin typeface="Gill Sans"/>
              <a:ea typeface="Gill Sans"/>
              <a:cs typeface="Gill Sans"/>
              <a:sym typeface="Gill Sans"/>
            </a:endParaRPr>
          </a:p>
        </p:txBody>
      </p:sp>
      <p:sp>
        <p:nvSpPr>
          <p:cNvPr id="1752" name="Google Shape;1752;g118fea77057_0_1967"/>
          <p:cNvSpPr/>
          <p:nvPr/>
        </p:nvSpPr>
        <p:spPr>
          <a:xfrm>
            <a:off x="475933" y="5777067"/>
            <a:ext cx="1456500" cy="482400"/>
          </a:xfrm>
          <a:prstGeom prst="roundRect">
            <a:avLst>
              <a:gd name="adj" fmla="val 16667"/>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Snyk.io</a:t>
            </a:r>
            <a:endParaRPr sz="1333" b="0" i="0" u="none" strike="noStrike" cap="none">
              <a:solidFill>
                <a:schemeClr val="dk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(vulnerabilities)</a:t>
            </a:r>
            <a:endParaRPr sz="1333" b="0" i="0" u="none" strike="noStrike" cap="none">
              <a:solidFill>
                <a:schemeClr val="dk1"/>
              </a:solidFill>
              <a:latin typeface="Gill Sans"/>
              <a:ea typeface="Gill Sans"/>
              <a:cs typeface="Gill Sans"/>
              <a:sym typeface="Gill Sans"/>
            </a:endParaRPr>
          </a:p>
        </p:txBody>
      </p:sp>
      <p:sp>
        <p:nvSpPr>
          <p:cNvPr id="1753" name="Google Shape;1753;g118fea77057_0_1967"/>
          <p:cNvSpPr/>
          <p:nvPr/>
        </p:nvSpPr>
        <p:spPr>
          <a:xfrm>
            <a:off x="3598300" y="5777067"/>
            <a:ext cx="1524300" cy="482400"/>
          </a:xfrm>
          <a:prstGeom prst="roundRect">
            <a:avLst>
              <a:gd name="adj" fmla="val 16667"/>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CII Badging</a:t>
            </a:r>
            <a:endParaRPr sz="1333" b="0" i="0" u="none" strike="noStrike" cap="none">
              <a:solidFill>
                <a:schemeClr val="dk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(Best Practices)</a:t>
            </a:r>
            <a:endParaRPr sz="1333" b="0" i="0" u="none" strike="noStrike" cap="none">
              <a:solidFill>
                <a:schemeClr val="dk1"/>
              </a:solidFill>
              <a:latin typeface="Gill Sans"/>
              <a:ea typeface="Gill Sans"/>
              <a:cs typeface="Gill Sans"/>
              <a:sym typeface="Gill Sans"/>
            </a:endParaRPr>
          </a:p>
        </p:txBody>
      </p:sp>
      <p:sp>
        <p:nvSpPr>
          <p:cNvPr id="1754" name="Google Shape;1754;g118fea77057_0_1967"/>
          <p:cNvSpPr/>
          <p:nvPr/>
        </p:nvSpPr>
        <p:spPr>
          <a:xfrm>
            <a:off x="5261025" y="5777083"/>
            <a:ext cx="1386300" cy="482400"/>
          </a:xfrm>
          <a:prstGeom prst="roundRect">
            <a:avLst>
              <a:gd name="adj" fmla="val 16667"/>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Scorecards</a:t>
            </a:r>
            <a:endParaRPr sz="1333" b="0" i="0" u="none" strike="noStrike" cap="none">
              <a:solidFill>
                <a:schemeClr val="dk1"/>
              </a:solidFill>
              <a:latin typeface="Gill Sans"/>
              <a:ea typeface="Gill Sans"/>
              <a:cs typeface="Gill Sans"/>
              <a:sym typeface="Gill Sans"/>
            </a:endParaRPr>
          </a:p>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(Criticality)</a:t>
            </a:r>
            <a:endParaRPr sz="1333" b="0" i="0" u="none" strike="noStrike" cap="none">
              <a:solidFill>
                <a:schemeClr val="dk1"/>
              </a:solidFill>
              <a:latin typeface="Gill Sans"/>
              <a:ea typeface="Gill Sans"/>
              <a:cs typeface="Gill Sans"/>
              <a:sym typeface="Gill Sans"/>
            </a:endParaRPr>
          </a:p>
        </p:txBody>
      </p:sp>
      <p:sp>
        <p:nvSpPr>
          <p:cNvPr id="1755" name="Google Shape;1755;g118fea77057_0_1967"/>
          <p:cNvSpPr/>
          <p:nvPr/>
        </p:nvSpPr>
        <p:spPr>
          <a:xfrm>
            <a:off x="6785467" y="5777083"/>
            <a:ext cx="1331700" cy="482400"/>
          </a:xfrm>
          <a:prstGeom prst="roundRect">
            <a:avLst>
              <a:gd name="adj" fmla="val 16667"/>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CodeQL</a:t>
            </a:r>
            <a:endParaRPr sz="1333" b="0" i="0" u="none" strike="noStrike" cap="none">
              <a:solidFill>
                <a:schemeClr val="dk1"/>
              </a:solidFill>
              <a:latin typeface="Gill Sans"/>
              <a:ea typeface="Gill Sans"/>
              <a:cs typeface="Gill Sans"/>
              <a:sym typeface="Gill Sans"/>
            </a:endParaRPr>
          </a:p>
        </p:txBody>
      </p:sp>
      <p:sp>
        <p:nvSpPr>
          <p:cNvPr id="1756" name="Google Shape;1756;g118fea77057_0_1967"/>
          <p:cNvSpPr/>
          <p:nvPr/>
        </p:nvSpPr>
        <p:spPr>
          <a:xfrm>
            <a:off x="8221847" y="5777083"/>
            <a:ext cx="1331700" cy="482400"/>
          </a:xfrm>
          <a:prstGeom prst="roundRect">
            <a:avLst>
              <a:gd name="adj" fmla="val 16667"/>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OSS Fuzz</a:t>
            </a:r>
            <a:endParaRPr sz="1333" b="0" i="0" u="none" strike="noStrike" cap="none">
              <a:solidFill>
                <a:schemeClr val="dk1"/>
              </a:solidFill>
              <a:latin typeface="Gill Sans"/>
              <a:ea typeface="Gill Sans"/>
              <a:cs typeface="Gill Sans"/>
              <a:sym typeface="Gill Sans"/>
            </a:endParaRPr>
          </a:p>
        </p:txBody>
      </p:sp>
      <p:sp>
        <p:nvSpPr>
          <p:cNvPr id="1757" name="Google Shape;1757;g118fea77057_0_1967"/>
          <p:cNvSpPr/>
          <p:nvPr/>
        </p:nvSpPr>
        <p:spPr>
          <a:xfrm>
            <a:off x="9658225" y="5777083"/>
            <a:ext cx="1331700" cy="482400"/>
          </a:xfrm>
          <a:prstGeom prst="roundRect">
            <a:avLst>
              <a:gd name="adj" fmla="val 16667"/>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chemeClr val="dk1"/>
                </a:solidFill>
                <a:latin typeface="Gill Sans"/>
                <a:ea typeface="Gill Sans"/>
                <a:cs typeface="Gill Sans"/>
                <a:sym typeface="Gill Sans"/>
              </a:rPr>
              <a:t>SBOM Generators</a:t>
            </a:r>
            <a:endParaRPr sz="1333" b="0" i="0" u="none" strike="noStrike" cap="none">
              <a:solidFill>
                <a:schemeClr val="dk1"/>
              </a:solidFill>
              <a:latin typeface="Gill Sans"/>
              <a:ea typeface="Gill Sans"/>
              <a:cs typeface="Gill Sans"/>
              <a:sym typeface="Gill Sans"/>
            </a:endParaRPr>
          </a:p>
        </p:txBody>
      </p:sp>
      <p:sp>
        <p:nvSpPr>
          <p:cNvPr id="1758" name="Google Shape;1758;g118fea77057_0_1967"/>
          <p:cNvSpPr/>
          <p:nvPr/>
        </p:nvSpPr>
        <p:spPr>
          <a:xfrm>
            <a:off x="11113157" y="5910132"/>
            <a:ext cx="197700" cy="197100"/>
          </a:xfrm>
          <a:prstGeom prst="ellipse">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Gill Sans"/>
              <a:ea typeface="Gill Sans"/>
              <a:cs typeface="Gill Sans"/>
              <a:sym typeface="Gill Sans"/>
            </a:endParaRPr>
          </a:p>
        </p:txBody>
      </p:sp>
      <p:sp>
        <p:nvSpPr>
          <p:cNvPr id="1759" name="Google Shape;1759;g118fea77057_0_1967"/>
          <p:cNvSpPr/>
          <p:nvPr/>
        </p:nvSpPr>
        <p:spPr>
          <a:xfrm>
            <a:off x="11407469" y="5910132"/>
            <a:ext cx="197700" cy="197100"/>
          </a:xfrm>
          <a:prstGeom prst="ellipse">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Gill Sans"/>
              <a:ea typeface="Gill Sans"/>
              <a:cs typeface="Gill Sans"/>
              <a:sym typeface="Gill Sans"/>
            </a:endParaRPr>
          </a:p>
        </p:txBody>
      </p:sp>
      <p:sp>
        <p:nvSpPr>
          <p:cNvPr id="1760" name="Google Shape;1760;g118fea77057_0_1967"/>
          <p:cNvSpPr/>
          <p:nvPr/>
        </p:nvSpPr>
        <p:spPr>
          <a:xfrm>
            <a:off x="11701780" y="5910132"/>
            <a:ext cx="197700" cy="197100"/>
          </a:xfrm>
          <a:prstGeom prst="ellipse">
            <a:avLst/>
          </a:prstGeom>
          <a:solidFill>
            <a:srgbClr val="F2F2F2"/>
          </a:solidFill>
          <a:ln w="9525" cap="flat" cmpd="sng">
            <a:solidFill>
              <a:srgbClr val="595959"/>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Gill Sans"/>
              <a:ea typeface="Gill Sans"/>
              <a:cs typeface="Gill Sans"/>
              <a:sym typeface="Gill Sans"/>
            </a:endParaRPr>
          </a:p>
        </p:txBody>
      </p:sp>
      <p:cxnSp>
        <p:nvCxnSpPr>
          <p:cNvPr id="1761" name="Google Shape;1761;g118fea77057_0_1967"/>
          <p:cNvCxnSpPr/>
          <p:nvPr/>
        </p:nvCxnSpPr>
        <p:spPr>
          <a:xfrm rot="10800000">
            <a:off x="1197883" y="5384367"/>
            <a:ext cx="6300" cy="392700"/>
          </a:xfrm>
          <a:prstGeom prst="straightConnector1">
            <a:avLst/>
          </a:prstGeom>
          <a:noFill/>
          <a:ln w="9525" cap="flat" cmpd="sng">
            <a:solidFill>
              <a:srgbClr val="168FDF"/>
            </a:solidFill>
            <a:prstDash val="solid"/>
            <a:round/>
            <a:headEnd type="none" w="sm" len="sm"/>
            <a:tailEnd type="triangle" w="med" len="med"/>
          </a:ln>
        </p:spPr>
      </p:cxnSp>
      <p:cxnSp>
        <p:nvCxnSpPr>
          <p:cNvPr id="1762" name="Google Shape;1762;g118fea77057_0_1967"/>
          <p:cNvCxnSpPr/>
          <p:nvPr/>
        </p:nvCxnSpPr>
        <p:spPr>
          <a:xfrm rot="10800000">
            <a:off x="2718476" y="5384383"/>
            <a:ext cx="6300" cy="392700"/>
          </a:xfrm>
          <a:prstGeom prst="straightConnector1">
            <a:avLst/>
          </a:prstGeom>
          <a:noFill/>
          <a:ln w="9525" cap="flat" cmpd="sng">
            <a:solidFill>
              <a:srgbClr val="168FDF"/>
            </a:solidFill>
            <a:prstDash val="solid"/>
            <a:round/>
            <a:headEnd type="none" w="sm" len="sm"/>
            <a:tailEnd type="triangle" w="med" len="med"/>
          </a:ln>
        </p:spPr>
      </p:cxnSp>
      <p:cxnSp>
        <p:nvCxnSpPr>
          <p:cNvPr id="1763" name="Google Shape;1763;g118fea77057_0_1967"/>
          <p:cNvCxnSpPr/>
          <p:nvPr/>
        </p:nvCxnSpPr>
        <p:spPr>
          <a:xfrm rot="10800000">
            <a:off x="4391470" y="5384383"/>
            <a:ext cx="6300" cy="392700"/>
          </a:xfrm>
          <a:prstGeom prst="straightConnector1">
            <a:avLst/>
          </a:prstGeom>
          <a:noFill/>
          <a:ln w="9525" cap="flat" cmpd="sng">
            <a:solidFill>
              <a:srgbClr val="168FDF"/>
            </a:solidFill>
            <a:prstDash val="solid"/>
            <a:round/>
            <a:headEnd type="none" w="sm" len="sm"/>
            <a:tailEnd type="triangle" w="med" len="med"/>
          </a:ln>
        </p:spPr>
      </p:cxnSp>
      <p:cxnSp>
        <p:nvCxnSpPr>
          <p:cNvPr id="1764" name="Google Shape;1764;g118fea77057_0_1967"/>
          <p:cNvCxnSpPr/>
          <p:nvPr/>
        </p:nvCxnSpPr>
        <p:spPr>
          <a:xfrm rot="10800000">
            <a:off x="5912063" y="5384383"/>
            <a:ext cx="6300" cy="392700"/>
          </a:xfrm>
          <a:prstGeom prst="straightConnector1">
            <a:avLst/>
          </a:prstGeom>
          <a:noFill/>
          <a:ln w="9525" cap="flat" cmpd="sng">
            <a:solidFill>
              <a:srgbClr val="168FDF"/>
            </a:solidFill>
            <a:prstDash val="solid"/>
            <a:round/>
            <a:headEnd type="none" w="sm" len="sm"/>
            <a:tailEnd type="triangle" w="med" len="med"/>
          </a:ln>
        </p:spPr>
      </p:cxnSp>
      <p:cxnSp>
        <p:nvCxnSpPr>
          <p:cNvPr id="1765" name="Google Shape;1765;g118fea77057_0_1967"/>
          <p:cNvCxnSpPr/>
          <p:nvPr/>
        </p:nvCxnSpPr>
        <p:spPr>
          <a:xfrm rot="10800000">
            <a:off x="7432657" y="5384383"/>
            <a:ext cx="6300" cy="392700"/>
          </a:xfrm>
          <a:prstGeom prst="straightConnector1">
            <a:avLst/>
          </a:prstGeom>
          <a:noFill/>
          <a:ln w="9525" cap="flat" cmpd="sng">
            <a:solidFill>
              <a:srgbClr val="168FDF"/>
            </a:solidFill>
            <a:prstDash val="solid"/>
            <a:round/>
            <a:headEnd type="none" w="sm" len="sm"/>
            <a:tailEnd type="triangle" w="med" len="med"/>
          </a:ln>
        </p:spPr>
      </p:cxnSp>
      <p:cxnSp>
        <p:nvCxnSpPr>
          <p:cNvPr id="1766" name="Google Shape;1766;g118fea77057_0_1967"/>
          <p:cNvCxnSpPr/>
          <p:nvPr/>
        </p:nvCxnSpPr>
        <p:spPr>
          <a:xfrm rot="10800000">
            <a:off x="8877050" y="5384383"/>
            <a:ext cx="6300" cy="392700"/>
          </a:xfrm>
          <a:prstGeom prst="straightConnector1">
            <a:avLst/>
          </a:prstGeom>
          <a:noFill/>
          <a:ln w="9525" cap="flat" cmpd="sng">
            <a:solidFill>
              <a:srgbClr val="168FDF"/>
            </a:solidFill>
            <a:prstDash val="solid"/>
            <a:round/>
            <a:headEnd type="none" w="sm" len="sm"/>
            <a:tailEnd type="triangle" w="med" len="med"/>
          </a:ln>
        </p:spPr>
      </p:cxnSp>
      <p:cxnSp>
        <p:nvCxnSpPr>
          <p:cNvPr id="1767" name="Google Shape;1767;g118fea77057_0_1967"/>
          <p:cNvCxnSpPr/>
          <p:nvPr/>
        </p:nvCxnSpPr>
        <p:spPr>
          <a:xfrm rot="10800000">
            <a:off x="10321444" y="5384383"/>
            <a:ext cx="6300" cy="392700"/>
          </a:xfrm>
          <a:prstGeom prst="straightConnector1">
            <a:avLst/>
          </a:prstGeom>
          <a:noFill/>
          <a:ln w="9525" cap="flat" cmpd="sng">
            <a:solidFill>
              <a:srgbClr val="168FDF"/>
            </a:solidFill>
            <a:prstDash val="solid"/>
            <a:round/>
            <a:headEnd type="none" w="sm" len="sm"/>
            <a:tailEnd type="triangle" w="med" len="med"/>
          </a:ln>
        </p:spPr>
      </p:cxnSp>
      <p:sp>
        <p:nvSpPr>
          <p:cNvPr id="1768" name="Google Shape;1768;g118fea77057_0_1967"/>
          <p:cNvSpPr/>
          <p:nvPr/>
        </p:nvSpPr>
        <p:spPr>
          <a:xfrm>
            <a:off x="8849915" y="4116604"/>
            <a:ext cx="2547300" cy="613500"/>
          </a:xfrm>
          <a:prstGeom prst="roundRect">
            <a:avLst>
              <a:gd name="adj" fmla="val 16667"/>
            </a:avLst>
          </a:prstGeom>
          <a:solidFill>
            <a:srgbClr val="168FD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rgbClr val="FFFFFF"/>
                </a:solidFill>
                <a:latin typeface="Arial"/>
                <a:ea typeface="Arial"/>
                <a:cs typeface="Arial"/>
                <a:sym typeface="Arial"/>
              </a:rPr>
              <a:t>LFX Insights (Code &amp; Ecosystem Metrics)</a:t>
            </a:r>
            <a:endParaRPr sz="1333" b="0" i="0" u="none" strike="noStrike" cap="none">
              <a:solidFill>
                <a:srgbClr val="FFFFFF"/>
              </a:solidFill>
              <a:latin typeface="Arial"/>
              <a:ea typeface="Arial"/>
              <a:cs typeface="Arial"/>
              <a:sym typeface="Arial"/>
            </a:endParaRPr>
          </a:p>
        </p:txBody>
      </p:sp>
      <p:cxnSp>
        <p:nvCxnSpPr>
          <p:cNvPr id="1769" name="Google Shape;1769;g118fea77057_0_1967"/>
          <p:cNvCxnSpPr>
            <a:stCxn id="1768" idx="1"/>
            <a:endCxn id="1749" idx="3"/>
          </p:cNvCxnSpPr>
          <p:nvPr/>
        </p:nvCxnSpPr>
        <p:spPr>
          <a:xfrm rot="10800000">
            <a:off x="8484515" y="4423354"/>
            <a:ext cx="365400" cy="0"/>
          </a:xfrm>
          <a:prstGeom prst="straightConnector1">
            <a:avLst/>
          </a:prstGeom>
          <a:noFill/>
          <a:ln w="9525" cap="flat" cmpd="sng">
            <a:solidFill>
              <a:srgbClr val="168FDF"/>
            </a:solidFill>
            <a:prstDash val="solid"/>
            <a:round/>
            <a:headEnd type="none" w="sm" len="sm"/>
            <a:tailEnd type="triangle" w="med" len="med"/>
          </a:ln>
        </p:spPr>
      </p:cxnSp>
      <p:cxnSp>
        <p:nvCxnSpPr>
          <p:cNvPr id="1770" name="Google Shape;1770;g118fea77057_0_1967"/>
          <p:cNvCxnSpPr>
            <a:endCxn id="1749" idx="2"/>
          </p:cNvCxnSpPr>
          <p:nvPr/>
        </p:nvCxnSpPr>
        <p:spPr>
          <a:xfrm rot="10800000" flipH="1">
            <a:off x="4481150" y="4730000"/>
            <a:ext cx="3900" cy="405300"/>
          </a:xfrm>
          <a:prstGeom prst="straightConnector1">
            <a:avLst/>
          </a:prstGeom>
          <a:noFill/>
          <a:ln w="9525" cap="flat" cmpd="sng">
            <a:solidFill>
              <a:srgbClr val="168FDF"/>
            </a:solidFill>
            <a:prstDash val="solid"/>
            <a:round/>
            <a:headEnd type="none" w="sm" len="sm"/>
            <a:tailEnd type="triangle" w="med" len="med"/>
          </a:ln>
        </p:spPr>
      </p:cxnSp>
      <p:sp>
        <p:nvSpPr>
          <p:cNvPr id="1771" name="Google Shape;1771;g118fea77057_0_1967"/>
          <p:cNvSpPr/>
          <p:nvPr/>
        </p:nvSpPr>
        <p:spPr>
          <a:xfrm>
            <a:off x="6354184" y="3413248"/>
            <a:ext cx="2090100" cy="501300"/>
          </a:xfrm>
          <a:prstGeom prst="roundRect">
            <a:avLst>
              <a:gd name="adj" fmla="val 16667"/>
            </a:avLst>
          </a:prstGeom>
          <a:solidFill>
            <a:srgbClr val="168FDF"/>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333"/>
              <a:buFont typeface="Arial"/>
              <a:buNone/>
            </a:pPr>
            <a:r>
              <a:rPr lang="en-US" sz="1333" b="0" i="0" u="none" strike="noStrike" cap="none">
                <a:solidFill>
                  <a:srgbClr val="FFFFFF"/>
                </a:solidFill>
                <a:latin typeface="Arial"/>
                <a:ea typeface="Arial"/>
                <a:cs typeface="Arial"/>
                <a:sym typeface="Arial"/>
              </a:rPr>
              <a:t>Distributed Identity, Access and RBAC</a:t>
            </a:r>
            <a:endParaRPr sz="1333" b="0" i="0" u="none" strike="noStrike" cap="none">
              <a:solidFill>
                <a:srgbClr val="FFFFFF"/>
              </a:solidFill>
              <a:latin typeface="Arial"/>
              <a:ea typeface="Arial"/>
              <a:cs typeface="Arial"/>
              <a:sym typeface="Arial"/>
            </a:endParaRPr>
          </a:p>
        </p:txBody>
      </p:sp>
      <p:cxnSp>
        <p:nvCxnSpPr>
          <p:cNvPr id="1772" name="Google Shape;1772;g118fea77057_0_1967"/>
          <p:cNvCxnSpPr/>
          <p:nvPr/>
        </p:nvCxnSpPr>
        <p:spPr>
          <a:xfrm>
            <a:off x="7362684" y="3874281"/>
            <a:ext cx="0" cy="232200"/>
          </a:xfrm>
          <a:prstGeom prst="straightConnector1">
            <a:avLst/>
          </a:prstGeom>
          <a:noFill/>
          <a:ln w="9525" cap="flat" cmpd="sng">
            <a:solidFill>
              <a:srgbClr val="168FDF"/>
            </a:solidFill>
            <a:prstDash val="solid"/>
            <a:round/>
            <a:headEnd type="none" w="sm" len="sm"/>
            <a:tailEnd type="triangle" w="med" len="med"/>
          </a:ln>
        </p:spPr>
      </p:cxnSp>
      <p:cxnSp>
        <p:nvCxnSpPr>
          <p:cNvPr id="1773" name="Google Shape;1773;g118fea77057_0_1967"/>
          <p:cNvCxnSpPr>
            <a:stCxn id="1741" idx="2"/>
            <a:endCxn id="1745" idx="0"/>
          </p:cNvCxnSpPr>
          <p:nvPr/>
        </p:nvCxnSpPr>
        <p:spPr>
          <a:xfrm>
            <a:off x="2049820" y="2683210"/>
            <a:ext cx="0" cy="167700"/>
          </a:xfrm>
          <a:prstGeom prst="straightConnector1">
            <a:avLst/>
          </a:prstGeom>
          <a:noFill/>
          <a:ln w="9525" cap="flat" cmpd="sng">
            <a:solidFill>
              <a:srgbClr val="595959"/>
            </a:solidFill>
            <a:prstDash val="solid"/>
            <a:round/>
            <a:headEnd type="none" w="sm" len="sm"/>
            <a:tailEnd type="triangle" w="med" len="med"/>
          </a:ln>
        </p:spPr>
      </p:cxnSp>
      <p:cxnSp>
        <p:nvCxnSpPr>
          <p:cNvPr id="1774" name="Google Shape;1774;g118fea77057_0_1967"/>
          <p:cNvCxnSpPr/>
          <p:nvPr/>
        </p:nvCxnSpPr>
        <p:spPr>
          <a:xfrm>
            <a:off x="6894300" y="2979025"/>
            <a:ext cx="0" cy="415200"/>
          </a:xfrm>
          <a:prstGeom prst="straightConnector1">
            <a:avLst/>
          </a:prstGeom>
          <a:noFill/>
          <a:ln w="9525" cap="flat" cmpd="sng">
            <a:solidFill>
              <a:srgbClr val="168FDF"/>
            </a:solidFill>
            <a:prstDash val="solid"/>
            <a:round/>
            <a:headEnd type="none" w="sm" len="sm"/>
            <a:tailEnd type="triangle" w="med" len="med"/>
          </a:ln>
        </p:spPr>
      </p:cxnSp>
      <p:cxnSp>
        <p:nvCxnSpPr>
          <p:cNvPr id="1775" name="Google Shape;1775;g118fea77057_0_1967"/>
          <p:cNvCxnSpPr>
            <a:stCxn id="1738" idx="2"/>
          </p:cNvCxnSpPr>
          <p:nvPr/>
        </p:nvCxnSpPr>
        <p:spPr>
          <a:xfrm>
            <a:off x="5666818" y="2989712"/>
            <a:ext cx="9900" cy="1265100"/>
          </a:xfrm>
          <a:prstGeom prst="straightConnector1">
            <a:avLst/>
          </a:prstGeom>
          <a:noFill/>
          <a:ln w="9525" cap="flat" cmpd="sng">
            <a:solidFill>
              <a:srgbClr val="168FDF"/>
            </a:solidFill>
            <a:prstDash val="solid"/>
            <a:round/>
            <a:headEnd type="none" w="sm" len="sm"/>
            <a:tailEnd type="triangle" w="med" len="med"/>
          </a:ln>
        </p:spPr>
      </p:cxnSp>
      <p:sp>
        <p:nvSpPr>
          <p:cNvPr id="1776" name="Google Shape;1776;g118fea77057_0_1967"/>
          <p:cNvSpPr txBox="1"/>
          <p:nvPr/>
        </p:nvSpPr>
        <p:spPr>
          <a:xfrm>
            <a:off x="764354" y="1397741"/>
            <a:ext cx="38625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Maintainers / Security Devs</a:t>
            </a:r>
            <a:endParaRPr sz="1600" b="1" i="0" u="none" strike="noStrike" cap="none">
              <a:solidFill>
                <a:srgbClr val="000000"/>
              </a:solidFill>
              <a:latin typeface="Arial"/>
              <a:ea typeface="Arial"/>
              <a:cs typeface="Arial"/>
              <a:sym typeface="Arial"/>
            </a:endParaRPr>
          </a:p>
        </p:txBody>
      </p:sp>
      <p:sp>
        <p:nvSpPr>
          <p:cNvPr id="1777" name="Google Shape;1777;g118fea77057_0_1967"/>
          <p:cNvSpPr txBox="1"/>
          <p:nvPr/>
        </p:nvSpPr>
        <p:spPr>
          <a:xfrm>
            <a:off x="7709919" y="1362832"/>
            <a:ext cx="35505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rgbClr val="000000"/>
                </a:solidFill>
                <a:latin typeface="Arial"/>
                <a:ea typeface="Arial"/>
                <a:cs typeface="Arial"/>
                <a:sym typeface="Arial"/>
              </a:rPr>
              <a:t>Governance Groups / Supporters</a:t>
            </a:r>
            <a:endParaRPr sz="1600" b="1" i="0" u="none" strike="noStrike" cap="none">
              <a:solidFill>
                <a:srgbClr val="000000"/>
              </a:solidFill>
              <a:latin typeface="Arial"/>
              <a:ea typeface="Arial"/>
              <a:cs typeface="Arial"/>
              <a:sym typeface="Arial"/>
            </a:endParaRPr>
          </a:p>
        </p:txBody>
      </p:sp>
      <p:sp>
        <p:nvSpPr>
          <p:cNvPr id="1778" name="Google Shape;1778;g118fea77057_0_1967"/>
          <p:cNvSpPr txBox="1"/>
          <p:nvPr/>
        </p:nvSpPr>
        <p:spPr>
          <a:xfrm>
            <a:off x="4264967" y="1060534"/>
            <a:ext cx="3999900" cy="492600"/>
          </a:xfrm>
          <a:prstGeom prst="rect">
            <a:avLst/>
          </a:prstGeom>
          <a:noFill/>
          <a:ln>
            <a:noFill/>
          </a:ln>
        </p:spPr>
        <p:txBody>
          <a:bodyPr spcFirstLastPara="1" wrap="square" lIns="121900" tIns="121900" rIns="121900" bIns="1219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dk1"/>
                </a:solidFill>
                <a:latin typeface="Arial"/>
                <a:ea typeface="Arial"/>
                <a:cs typeface="Arial"/>
                <a:sym typeface="Arial"/>
              </a:rPr>
              <a:t>OpenSSF - LFX Security Hub</a:t>
            </a:r>
            <a:endParaRPr sz="1600" b="1" i="0" u="none" strike="noStrike" cap="none">
              <a:solidFill>
                <a:schemeClr val="dk1"/>
              </a:solidFill>
              <a:latin typeface="Arial"/>
              <a:ea typeface="Arial"/>
              <a:cs typeface="Arial"/>
              <a:sym typeface="Arial"/>
            </a:endParaRPr>
          </a:p>
        </p:txBody>
      </p:sp>
      <p:sp>
        <p:nvSpPr>
          <p:cNvPr id="1779" name="Google Shape;1779;g118fea77057_0_1967"/>
          <p:cNvSpPr txBox="1">
            <a:spLocks noGrp="1"/>
          </p:cNvSpPr>
          <p:nvPr>
            <p:ph type="title"/>
          </p:nvPr>
        </p:nvSpPr>
        <p:spPr>
          <a:xfrm>
            <a:off x="311675" y="239775"/>
            <a:ext cx="11541600" cy="932400"/>
          </a:xfrm>
          <a:prstGeom prst="rect">
            <a:avLst/>
          </a:prstGeom>
          <a:noFill/>
          <a:ln>
            <a:noFill/>
          </a:ln>
        </p:spPr>
        <p:txBody>
          <a:bodyPr spcFirstLastPara="1" wrap="square" lIns="121900" tIns="60925" rIns="121900" bIns="60925" anchor="ctr" anchorCtr="0">
            <a:noAutofit/>
          </a:bodyPr>
          <a:lstStyle/>
          <a:p>
            <a:pPr marL="0" lvl="0" indent="0" algn="l" rtl="0">
              <a:lnSpc>
                <a:spcPct val="90000"/>
              </a:lnSpc>
              <a:spcBef>
                <a:spcPts val="0"/>
              </a:spcBef>
              <a:spcAft>
                <a:spcPts val="0"/>
              </a:spcAft>
              <a:buClr>
                <a:schemeClr val="lt1"/>
              </a:buClr>
              <a:buSzPts val="2250"/>
              <a:buFont typeface="Gill Sans"/>
              <a:buNone/>
            </a:pPr>
            <a:r>
              <a:rPr lang="en-US" sz="3040"/>
              <a:t>Through </a:t>
            </a:r>
            <a:r>
              <a:rPr lang="en-US" sz="3040" b="1"/>
              <a:t>LFX Security</a:t>
            </a:r>
            <a:r>
              <a:rPr lang="en-US" sz="3040"/>
              <a:t>, LF Energy leads with </a:t>
            </a:r>
            <a:r>
              <a:rPr lang="en-US" sz="3040" i="1"/>
              <a:t>Secure by Design</a:t>
            </a:r>
            <a:endParaRPr sz="3040" i="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g118fea77057_0_2013"/>
          <p:cNvSpPr txBox="1">
            <a:spLocks noGrp="1"/>
          </p:cNvSpPr>
          <p:nvPr>
            <p:ph type="title"/>
          </p:nvPr>
        </p:nvSpPr>
        <p:spPr>
          <a:xfrm>
            <a:off x="457200" y="914400"/>
            <a:ext cx="11247300" cy="50292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4000"/>
              <a:buNone/>
            </a:pPr>
            <a:r>
              <a:rPr lang="en-US" sz="3040">
                <a:solidFill>
                  <a:srgbClr val="009ADE"/>
                </a:solidFill>
              </a:rPr>
              <a:t>Watch this short video on LFX Security</a:t>
            </a:r>
            <a:br>
              <a:rPr lang="en-US" sz="3040">
                <a:solidFill>
                  <a:srgbClr val="009ADE"/>
                </a:solidFill>
              </a:rPr>
            </a:br>
            <a:endParaRPr sz="3040">
              <a:solidFill>
                <a:srgbClr val="009ADE"/>
              </a:solidFill>
            </a:endParaRPr>
          </a:p>
          <a:p>
            <a:pPr marL="0" lvl="0" indent="0" algn="ctr" rtl="0">
              <a:lnSpc>
                <a:spcPct val="90000"/>
              </a:lnSpc>
              <a:spcBef>
                <a:spcPts val="0"/>
              </a:spcBef>
              <a:spcAft>
                <a:spcPts val="0"/>
              </a:spcAft>
              <a:buClr>
                <a:schemeClr val="dk1"/>
              </a:buClr>
              <a:buSzPts val="3800"/>
              <a:buFont typeface="Arial"/>
              <a:buNone/>
            </a:pPr>
            <a:r>
              <a:rPr lang="en-US" sz="3040">
                <a:solidFill>
                  <a:srgbClr val="009ADE"/>
                </a:solidFill>
                <a:uFill>
                  <a:noFill/>
                </a:uFill>
                <a:hlinkClick r:id="rId3">
                  <a:extLst>
                    <a:ext uri="{A12FA001-AC4F-418D-AE19-62706E023703}">
                      <ahyp:hlinkClr xmlns:ahyp="http://schemas.microsoft.com/office/drawing/2018/hyperlinkcolor" val="tx"/>
                    </a:ext>
                  </a:extLst>
                </a:hlinkClick>
              </a:rPr>
              <a:t>https://drive.google.com/file/d/1u4QwvZeWVAN6AiYP42B7wp9DUAmu4NDW/view?usp=sharing</a:t>
            </a:r>
            <a:endParaRPr sz="3040">
              <a:solidFill>
                <a:srgbClr val="009ADE"/>
              </a:solidFill>
            </a:endParaRPr>
          </a:p>
          <a:p>
            <a:pPr marL="0" lvl="0" indent="0" algn="ctr" rtl="0">
              <a:lnSpc>
                <a:spcPct val="100000"/>
              </a:lnSpc>
              <a:spcBef>
                <a:spcPts val="0"/>
              </a:spcBef>
              <a:spcAft>
                <a:spcPts val="0"/>
              </a:spcAft>
              <a:buSzPts val="4000"/>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790"/>
        <p:cNvGrpSpPr/>
        <p:nvPr/>
      </p:nvGrpSpPr>
      <p:grpSpPr>
        <a:xfrm>
          <a:off x="0" y="0"/>
          <a:ext cx="0" cy="0"/>
          <a:chOff x="0" y="0"/>
          <a:chExt cx="0" cy="0"/>
        </a:xfrm>
      </p:grpSpPr>
      <p:pic>
        <p:nvPicPr>
          <p:cNvPr id="1791" name="Google Shape;1791;gb965c7571a_3_500"/>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792" name="Google Shape;1792;gb965c7571a_3_500"/>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4000"/>
              <a:buFont typeface="Century Gothic"/>
              <a:buNone/>
            </a:pPr>
            <a:r>
              <a:rPr lang="en-US"/>
              <a:t>The LF Energy ecosystem alleviates the cost, </a:t>
            </a:r>
            <a:br>
              <a:rPr lang="en-US"/>
            </a:br>
            <a:r>
              <a:rPr lang="en-US"/>
              <a:t>risk and stagnation of isolated solutions.</a:t>
            </a:r>
            <a:endParaRPr/>
          </a:p>
          <a:p>
            <a:pPr marL="0" lvl="0" indent="0" algn="ctr" rtl="0">
              <a:lnSpc>
                <a:spcPct val="100000"/>
              </a:lnSpc>
              <a:spcBef>
                <a:spcPts val="0"/>
              </a:spcBef>
              <a:spcAft>
                <a:spcPts val="0"/>
              </a:spcAft>
              <a:buClr>
                <a:schemeClr val="dk1"/>
              </a:buClr>
              <a:buSzPts val="4000"/>
              <a:buFont typeface="Century Gothic"/>
              <a:buNone/>
            </a:pPr>
            <a:r>
              <a:rPr lang="en-US"/>
              <a:t>We take you beyond “black boxes”.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797"/>
        <p:cNvGrpSpPr/>
        <p:nvPr/>
      </p:nvGrpSpPr>
      <p:grpSpPr>
        <a:xfrm>
          <a:off x="0" y="0"/>
          <a:ext cx="0" cy="0"/>
          <a:chOff x="0" y="0"/>
          <a:chExt cx="0" cy="0"/>
        </a:xfrm>
      </p:grpSpPr>
      <p:sp>
        <p:nvSpPr>
          <p:cNvPr id="1798" name="Google Shape;1798;gb965c7571a_3_763"/>
          <p:cNvSpPr txBox="1">
            <a:spLocks noGrp="1"/>
          </p:cNvSpPr>
          <p:nvPr>
            <p:ph type="title"/>
          </p:nvPr>
        </p:nvSpPr>
        <p:spPr>
          <a:xfrm>
            <a:off x="457200" y="4353243"/>
            <a:ext cx="11247000" cy="21030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4000"/>
              <a:buFont typeface="Century Gothic"/>
              <a:buNone/>
            </a:pPr>
            <a:r>
              <a:rPr lang="en-US"/>
              <a:t>Isolation and going </a:t>
            </a:r>
            <a:br>
              <a:rPr lang="en-US"/>
            </a:br>
            <a:r>
              <a:rPr lang="en-US"/>
              <a:t>it alone are no longer viable.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1"/>
        <p:cNvGrpSpPr/>
        <p:nvPr/>
      </p:nvGrpSpPr>
      <p:grpSpPr>
        <a:xfrm>
          <a:off x="0" y="0"/>
          <a:ext cx="0" cy="0"/>
          <a:chOff x="0" y="0"/>
          <a:chExt cx="0" cy="0"/>
        </a:xfrm>
      </p:grpSpPr>
      <p:sp>
        <p:nvSpPr>
          <p:cNvPr id="1142" name="Google Shape;1142;g118fea77057_0_189"/>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t>Antitrust Policy Notice</a:t>
            </a:r>
            <a:endParaRPr/>
          </a:p>
        </p:txBody>
      </p:sp>
      <p:sp>
        <p:nvSpPr>
          <p:cNvPr id="1143" name="Google Shape;1143;g118fea77057_0_189"/>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Clr>
                <a:schemeClr val="dk1"/>
              </a:buClr>
              <a:buSzPts val="1500"/>
              <a:buFont typeface="Arial"/>
              <a:buNone/>
            </a:pPr>
            <a:r>
              <a:rPr lang="en-US" sz="2000">
                <a:solidFill>
                  <a:srgbClr val="E6E6E6"/>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000">
              <a:solidFill>
                <a:srgbClr val="E6E6E6"/>
              </a:solidFill>
            </a:endParaRPr>
          </a:p>
          <a:p>
            <a:pPr marL="0" lvl="0" indent="0" algn="l" rtl="0">
              <a:lnSpc>
                <a:spcPct val="100000"/>
              </a:lnSpc>
              <a:spcBef>
                <a:spcPts val="1200"/>
              </a:spcBef>
              <a:spcAft>
                <a:spcPts val="0"/>
              </a:spcAft>
              <a:buSzPts val="2400"/>
              <a:buNone/>
            </a:pPr>
            <a:r>
              <a:rPr lang="en-US" sz="2000">
                <a:solidFill>
                  <a:srgbClr val="E6E6E6"/>
                </a:solidFill>
              </a:rPr>
              <a:t>Examples of types of actions that are prohibited at Linux Foundation meetings and in connection with Linux Foundation activities are described in the Linux Foundation Antitrust Policy available at http://www.linuxfoundation.org/antitrust-policy.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2000">
              <a:solidFill>
                <a:srgbClr val="E6E6E6"/>
              </a:solidFill>
            </a:endParaRPr>
          </a:p>
        </p:txBody>
      </p:sp>
      <p:sp>
        <p:nvSpPr>
          <p:cNvPr id="1144" name="Google Shape;1144;g118fea77057_0_189"/>
          <p:cNvSpPr txBox="1"/>
          <p:nvPr/>
        </p:nvSpPr>
        <p:spPr>
          <a:xfrm>
            <a:off x="2366825" y="2057750"/>
            <a:ext cx="7171500" cy="2154900"/>
          </a:xfrm>
          <a:prstGeom prst="rect">
            <a:avLst/>
          </a:prstGeom>
          <a:solidFill>
            <a:schemeClr val="lt1"/>
          </a:solid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0" i="0" u="none" strike="noStrike" cap="none">
                <a:solidFill>
                  <a:srgbClr val="000000"/>
                </a:solidFill>
                <a:latin typeface="Century Gothic"/>
                <a:ea typeface="Century Gothic"/>
                <a:cs typeface="Century Gothic"/>
                <a:sym typeface="Century Gothic"/>
              </a:rPr>
              <a:t>The Linux Foundation is a </a:t>
            </a:r>
            <a:r>
              <a:rPr lang="en-US" sz="3200" b="1" i="0" u="none" strike="noStrike" cap="none">
                <a:solidFill>
                  <a:srgbClr val="000000"/>
                </a:solidFill>
                <a:latin typeface="Century Gothic"/>
                <a:ea typeface="Century Gothic"/>
                <a:cs typeface="Century Gothic"/>
                <a:sym typeface="Century Gothic"/>
              </a:rPr>
              <a:t>pre-competitive</a:t>
            </a:r>
            <a:r>
              <a:rPr lang="en-US" sz="3200" b="0" i="0" u="none" strike="noStrike" cap="none">
                <a:solidFill>
                  <a:srgbClr val="000000"/>
                </a:solidFill>
                <a:latin typeface="Century Gothic"/>
                <a:ea typeface="Century Gothic"/>
                <a:cs typeface="Century Gothic"/>
                <a:sym typeface="Century Gothic"/>
              </a:rPr>
              <a:t> platform that enables cooperation and leveraged development.</a:t>
            </a:r>
            <a:endParaRPr sz="3200" b="0" i="0" u="none" strike="noStrike" cap="none">
              <a:solidFill>
                <a:srgbClr val="000000"/>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803"/>
        <p:cNvGrpSpPr/>
        <p:nvPr/>
      </p:nvGrpSpPr>
      <p:grpSpPr>
        <a:xfrm>
          <a:off x="0" y="0"/>
          <a:ext cx="0" cy="0"/>
          <a:chOff x="0" y="0"/>
          <a:chExt cx="0" cy="0"/>
        </a:xfrm>
      </p:grpSpPr>
      <p:sp>
        <p:nvSpPr>
          <p:cNvPr id="1804" name="Google Shape;1804;gb965c7571a_3_768"/>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1"/>
              </a:buClr>
              <a:buSzPts val="4000"/>
              <a:buFont typeface="Century Gothic"/>
              <a:buNone/>
            </a:pPr>
            <a:r>
              <a:rPr lang="en-US">
                <a:solidFill>
                  <a:schemeClr val="accent1"/>
                </a:solidFill>
              </a:rPr>
              <a:t>We need speed, scale, </a:t>
            </a:r>
            <a:br>
              <a:rPr lang="en-US">
                <a:solidFill>
                  <a:schemeClr val="accent1"/>
                </a:solidFill>
              </a:rPr>
            </a:br>
            <a:r>
              <a:rPr lang="en-US">
                <a:solidFill>
                  <a:schemeClr val="accent1"/>
                </a:solidFill>
              </a:rPr>
              <a:t>enhanced security, accelerated </a:t>
            </a:r>
            <a:br>
              <a:rPr lang="en-US">
                <a:solidFill>
                  <a:schemeClr val="accent1"/>
                </a:solidFill>
              </a:rPr>
            </a:br>
            <a:r>
              <a:rPr lang="en-US">
                <a:solidFill>
                  <a:schemeClr val="accent1"/>
                </a:solidFill>
              </a:rPr>
              <a:t>innovation, and global talent.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08"/>
        <p:cNvGrpSpPr/>
        <p:nvPr/>
      </p:nvGrpSpPr>
      <p:grpSpPr>
        <a:xfrm>
          <a:off x="0" y="0"/>
          <a:ext cx="0" cy="0"/>
          <a:chOff x="0" y="0"/>
          <a:chExt cx="0" cy="0"/>
        </a:xfrm>
      </p:grpSpPr>
      <p:pic>
        <p:nvPicPr>
          <p:cNvPr id="1809" name="Google Shape;1809;gb965c7571a_3_773"/>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810" name="Google Shape;1810;gb965c7571a_3_773"/>
          <p:cNvSpPr txBox="1">
            <a:spLocks noGrp="1"/>
          </p:cNvSpPr>
          <p:nvPr>
            <p:ph type="title"/>
          </p:nvPr>
        </p:nvSpPr>
        <p:spPr>
          <a:xfrm>
            <a:off x="457200" y="3429000"/>
            <a:ext cx="11247000" cy="2514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4000"/>
              <a:buFont typeface="Century Gothic"/>
              <a:buNone/>
            </a:pPr>
            <a:r>
              <a:rPr lang="en-US"/>
              <a:t>We need mass collaboration.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15"/>
        <p:cNvGrpSpPr/>
        <p:nvPr/>
      </p:nvGrpSpPr>
      <p:grpSpPr>
        <a:xfrm>
          <a:off x="0" y="0"/>
          <a:ext cx="0" cy="0"/>
          <a:chOff x="0" y="0"/>
          <a:chExt cx="0" cy="0"/>
        </a:xfrm>
      </p:grpSpPr>
      <p:pic>
        <p:nvPicPr>
          <p:cNvPr id="1816" name="Google Shape;1816;p4" descr="A view of a mountain&#10;&#10;Description automatically generated"/>
          <p:cNvPicPr preferRelativeResize="0"/>
          <p:nvPr/>
        </p:nvPicPr>
        <p:blipFill rotWithShape="1">
          <a:blip r:embed="rId3">
            <a:alphaModFix/>
          </a:blip>
          <a:srcRect/>
          <a:stretch/>
        </p:blipFill>
        <p:spPr>
          <a:xfrm>
            <a:off x="-1" y="0"/>
            <a:ext cx="12192000" cy="6825696"/>
          </a:xfrm>
          <a:prstGeom prst="rect">
            <a:avLst/>
          </a:prstGeom>
          <a:noFill/>
          <a:ln>
            <a:noFill/>
          </a:ln>
        </p:spPr>
      </p:pic>
      <p:sp>
        <p:nvSpPr>
          <p:cNvPr id="1817" name="Google Shape;1817;p4"/>
          <p:cNvSpPr/>
          <p:nvPr/>
        </p:nvSpPr>
        <p:spPr>
          <a:xfrm>
            <a:off x="11636" y="0"/>
            <a:ext cx="12192000" cy="6858000"/>
          </a:xfrm>
          <a:prstGeom prst="rect">
            <a:avLst/>
          </a:prstGeom>
          <a:gradFill>
            <a:gsLst>
              <a:gs pos="0">
                <a:srgbClr val="0070C0">
                  <a:alpha val="21176"/>
                </a:srgbClr>
              </a:gs>
              <a:gs pos="12000">
                <a:srgbClr val="0070C0">
                  <a:alpha val="21176"/>
                </a:srgbClr>
              </a:gs>
              <a:gs pos="49000">
                <a:srgbClr val="000000">
                  <a:alpha val="48235"/>
                </a:srgbClr>
              </a:gs>
              <a:gs pos="55000">
                <a:srgbClr val="000000">
                  <a:alpha val="12156"/>
                </a:srgbClr>
              </a:gs>
              <a:gs pos="100000">
                <a:srgbClr val="000000">
                  <a:alpha val="0"/>
                </a:srgbClr>
              </a:gs>
            </a:gsLst>
            <a:lin ang="1890004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818" name="Google Shape;1818;p4"/>
          <p:cNvSpPr txBox="1">
            <a:spLocks noGrp="1"/>
          </p:cNvSpPr>
          <p:nvPr>
            <p:ph type="title"/>
          </p:nvPr>
        </p:nvSpPr>
        <p:spPr>
          <a:xfrm>
            <a:off x="499050" y="2560600"/>
            <a:ext cx="10092300" cy="1271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000"/>
              <a:buFont typeface="Century Gothic"/>
              <a:buNone/>
            </a:pPr>
            <a:r>
              <a:rPr lang="en-US">
                <a:solidFill>
                  <a:schemeClr val="dk2"/>
                </a:solidFill>
              </a:rPr>
              <a:t>OUR COMMITMENT</a:t>
            </a:r>
            <a:endParaRPr>
              <a:solidFill>
                <a:schemeClr val="dk2"/>
              </a:solidFill>
            </a:endParaRPr>
          </a:p>
        </p:txBody>
      </p:sp>
      <p:sp>
        <p:nvSpPr>
          <p:cNvPr id="1819" name="Google Shape;1819;p4"/>
          <p:cNvSpPr txBox="1">
            <a:spLocks noGrp="1"/>
          </p:cNvSpPr>
          <p:nvPr>
            <p:ph type="body" idx="1"/>
          </p:nvPr>
        </p:nvSpPr>
        <p:spPr>
          <a:xfrm>
            <a:off x="487175" y="3564825"/>
            <a:ext cx="10092300" cy="3027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sz="1600">
                <a:latin typeface="Century Gothic"/>
                <a:ea typeface="Century Gothic"/>
                <a:cs typeface="Century Gothic"/>
                <a:sym typeface="Century Gothic"/>
              </a:rPr>
              <a:t>To achieve our climate and energy transitio</a:t>
            </a:r>
            <a:r>
              <a:rPr lang="en-US" sz="1600"/>
              <a:t>n </a:t>
            </a:r>
            <a:r>
              <a:rPr lang="en-US" sz="1600">
                <a:latin typeface="Century Gothic"/>
                <a:ea typeface="Century Gothic"/>
                <a:cs typeface="Century Gothic"/>
                <a:sym typeface="Century Gothic"/>
              </a:rPr>
              <a:t>goals we have </a:t>
            </a:r>
            <a:r>
              <a:rPr lang="en-US" sz="1600">
                <a:solidFill>
                  <a:schemeClr val="accent4"/>
                </a:solidFill>
                <a:latin typeface="Century Gothic"/>
                <a:ea typeface="Century Gothic"/>
                <a:cs typeface="Century Gothic"/>
                <a:sym typeface="Century Gothic"/>
              </a:rPr>
              <a:t>joined together </a:t>
            </a:r>
            <a:r>
              <a:rPr lang="en-US" sz="1600">
                <a:latin typeface="Century Gothic"/>
                <a:ea typeface="Century Gothic"/>
                <a:cs typeface="Century Gothic"/>
                <a:sym typeface="Century Gothic"/>
              </a:rPr>
              <a:t>to create a common </a:t>
            </a:r>
            <a:r>
              <a:rPr lang="en-US" sz="1600"/>
              <a:t>functional</a:t>
            </a:r>
            <a:r>
              <a:rPr lang="en-US" sz="1600">
                <a:latin typeface="Century Gothic"/>
                <a:ea typeface="Century Gothic"/>
                <a:cs typeface="Century Gothic"/>
                <a:sym typeface="Century Gothic"/>
              </a:rPr>
              <a:t> architecture defining a </a:t>
            </a:r>
            <a:r>
              <a:rPr lang="en-US" sz="1600">
                <a:solidFill>
                  <a:schemeClr val="accent4"/>
                </a:solidFill>
                <a:latin typeface="Century Gothic"/>
                <a:ea typeface="Century Gothic"/>
                <a:cs typeface="Century Gothic"/>
                <a:sym typeface="Century Gothic"/>
              </a:rPr>
              <a:t>fit-for-the-future </a:t>
            </a:r>
            <a:r>
              <a:rPr lang="en-US" sz="1600">
                <a:latin typeface="Century Gothic"/>
                <a:ea typeface="Century Gothic"/>
                <a:cs typeface="Century Gothic"/>
                <a:sym typeface="Century Gothic"/>
              </a:rPr>
              <a:t>grid</a:t>
            </a:r>
            <a:r>
              <a:rPr lang="en-US" sz="1600"/>
              <a:t>. Our goal is </a:t>
            </a:r>
            <a:r>
              <a:rPr lang="en-US" sz="1600">
                <a:latin typeface="Century Gothic"/>
                <a:ea typeface="Century Gothic"/>
                <a:cs typeface="Century Gothic"/>
                <a:sym typeface="Century Gothic"/>
              </a:rPr>
              <a:t>a common understanding of required functional capabilities. The architecture starts with a top-level view and progresses to a finer granularity. The final </a:t>
            </a:r>
            <a:r>
              <a:rPr lang="en-US" sz="1600"/>
              <a:t>slide</a:t>
            </a:r>
            <a:r>
              <a:rPr lang="en-US" sz="1600">
                <a:latin typeface="Century Gothic"/>
                <a:ea typeface="Century Gothic"/>
                <a:cs typeface="Century Gothic"/>
                <a:sym typeface="Century Gothic"/>
              </a:rPr>
              <a:t> shows existing</a:t>
            </a:r>
            <a:r>
              <a:rPr lang="en-US" sz="1600"/>
              <a:t> </a:t>
            </a:r>
            <a:r>
              <a:rPr lang="en-US" sz="1600">
                <a:latin typeface="Century Gothic"/>
                <a:ea typeface="Century Gothic"/>
                <a:cs typeface="Century Gothic"/>
                <a:sym typeface="Century Gothic"/>
              </a:rPr>
              <a:t>and </a:t>
            </a:r>
            <a:r>
              <a:rPr lang="en-US" sz="1600"/>
              <a:t>near-</a:t>
            </a:r>
            <a:r>
              <a:rPr lang="en-US" sz="1600">
                <a:latin typeface="Century Gothic"/>
                <a:ea typeface="Century Gothic"/>
                <a:cs typeface="Century Gothic"/>
                <a:sym typeface="Century Gothic"/>
              </a:rPr>
              <a:t>future LF Energy projects fits into this architecture.</a:t>
            </a:r>
            <a:endParaRPr sz="1600">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600"/>
              <a:buNone/>
            </a:pPr>
            <a:endParaRPr sz="1600"/>
          </a:p>
          <a:p>
            <a:pPr marL="0" lvl="0" indent="0" algn="l" rtl="0">
              <a:lnSpc>
                <a:spcPct val="100000"/>
              </a:lnSpc>
              <a:spcBef>
                <a:spcPts val="0"/>
              </a:spcBef>
              <a:spcAft>
                <a:spcPts val="0"/>
              </a:spcAft>
              <a:buClr>
                <a:schemeClr val="dk1"/>
              </a:buClr>
              <a:buSzPts val="1600"/>
              <a:buNone/>
            </a:pPr>
            <a:r>
              <a:rPr lang="en-US" sz="1600"/>
              <a:t>This</a:t>
            </a:r>
            <a:r>
              <a:rPr lang="en-US" sz="1600">
                <a:latin typeface="Century Gothic"/>
                <a:ea typeface="Century Gothic"/>
                <a:cs typeface="Century Gothic"/>
                <a:sym typeface="Century Gothic"/>
              </a:rPr>
              <a:t> is a start. We want your </a:t>
            </a:r>
            <a:r>
              <a:rPr lang="en-US" sz="1600">
                <a:solidFill>
                  <a:schemeClr val="accent4"/>
                </a:solidFill>
                <a:latin typeface="Century Gothic"/>
                <a:ea typeface="Century Gothic"/>
                <a:cs typeface="Century Gothic"/>
                <a:sym typeface="Century Gothic"/>
              </a:rPr>
              <a:t>feedback and involvement. </a:t>
            </a:r>
            <a:r>
              <a:rPr lang="en-US" sz="1600">
                <a:latin typeface="Century Gothic"/>
                <a:ea typeface="Century Gothic"/>
                <a:cs typeface="Century Gothic"/>
                <a:sym typeface="Century Gothic"/>
              </a:rPr>
              <a:t>With this we proclaim a </a:t>
            </a:r>
            <a:r>
              <a:rPr lang="en-US" sz="1600">
                <a:solidFill>
                  <a:schemeClr val="accent4"/>
                </a:solidFill>
                <a:latin typeface="Century Gothic"/>
                <a:ea typeface="Century Gothic"/>
                <a:cs typeface="Century Gothic"/>
                <a:sym typeface="Century Gothic"/>
              </a:rPr>
              <a:t>commitment</a:t>
            </a:r>
            <a:r>
              <a:rPr lang="en-US" sz="1600">
                <a:solidFill>
                  <a:srgbClr val="FFFF00"/>
                </a:solidFill>
                <a:latin typeface="Century Gothic"/>
                <a:ea typeface="Century Gothic"/>
                <a:cs typeface="Century Gothic"/>
                <a:sym typeface="Century Gothic"/>
              </a:rPr>
              <a:t> </a:t>
            </a:r>
            <a:r>
              <a:rPr lang="en-US" sz="1600">
                <a:latin typeface="Century Gothic"/>
                <a:ea typeface="Century Gothic"/>
                <a:cs typeface="Century Gothic"/>
                <a:sym typeface="Century Gothic"/>
              </a:rPr>
              <a:t>under LF Energy to find shared </a:t>
            </a:r>
            <a:r>
              <a:rPr lang="en-US" sz="1600">
                <a:solidFill>
                  <a:schemeClr val="accent4"/>
                </a:solidFill>
                <a:latin typeface="Century Gothic"/>
                <a:ea typeface="Century Gothic"/>
                <a:cs typeface="Century Gothic"/>
                <a:sym typeface="Century Gothic"/>
              </a:rPr>
              <a:t>strateg</a:t>
            </a:r>
            <a:r>
              <a:rPr lang="en-US" sz="1600">
                <a:solidFill>
                  <a:schemeClr val="accent4"/>
                </a:solidFill>
              </a:rPr>
              <a:t>ic</a:t>
            </a:r>
            <a:r>
              <a:rPr lang="en-US" sz="1600">
                <a:latin typeface="Century Gothic"/>
                <a:ea typeface="Century Gothic"/>
                <a:cs typeface="Century Gothic"/>
                <a:sym typeface="Century Gothic"/>
              </a:rPr>
              <a:t> dependencies. By utilizing open source we can </a:t>
            </a:r>
            <a:r>
              <a:rPr lang="en-US" sz="1600">
                <a:solidFill>
                  <a:schemeClr val="accent4"/>
                </a:solidFill>
                <a:latin typeface="Century Gothic"/>
                <a:ea typeface="Century Gothic"/>
                <a:cs typeface="Century Gothic"/>
                <a:sym typeface="Century Gothic"/>
              </a:rPr>
              <a:t>accelerate</a:t>
            </a:r>
            <a:r>
              <a:rPr lang="en-US" sz="1600">
                <a:solidFill>
                  <a:srgbClr val="FFFF00"/>
                </a:solidFill>
                <a:latin typeface="Century Gothic"/>
                <a:ea typeface="Century Gothic"/>
                <a:cs typeface="Century Gothic"/>
                <a:sym typeface="Century Gothic"/>
              </a:rPr>
              <a:t> </a:t>
            </a:r>
            <a:r>
              <a:rPr lang="en-US" sz="1600">
                <a:latin typeface="Century Gothic"/>
                <a:ea typeface="Century Gothic"/>
                <a:cs typeface="Century Gothic"/>
                <a:sym typeface="Century Gothic"/>
              </a:rPr>
              <a:t>a technology </a:t>
            </a:r>
            <a:r>
              <a:rPr lang="en-US" sz="1600">
                <a:solidFill>
                  <a:schemeClr val="accent4"/>
                </a:solidFill>
                <a:latin typeface="Century Gothic"/>
                <a:ea typeface="Century Gothic"/>
                <a:cs typeface="Century Gothic"/>
                <a:sym typeface="Century Gothic"/>
              </a:rPr>
              <a:t>revolution </a:t>
            </a:r>
            <a:r>
              <a:rPr lang="en-US" sz="1600">
                <a:latin typeface="Century Gothic"/>
                <a:ea typeface="Century Gothic"/>
                <a:cs typeface="Century Gothic"/>
                <a:sym typeface="Century Gothic"/>
              </a:rPr>
              <a:t>that enables rapid decarbonization by </a:t>
            </a:r>
            <a:r>
              <a:rPr lang="en-US" sz="1600">
                <a:solidFill>
                  <a:schemeClr val="accent4"/>
                </a:solidFill>
                <a:latin typeface="Century Gothic"/>
                <a:ea typeface="Century Gothic"/>
                <a:cs typeface="Century Gothic"/>
                <a:sym typeface="Century Gothic"/>
              </a:rPr>
              <a:t>digitalizing</a:t>
            </a:r>
            <a:r>
              <a:rPr lang="en-US" sz="1600">
                <a:latin typeface="Century Gothic"/>
                <a:ea typeface="Century Gothic"/>
                <a:cs typeface="Century Gothic"/>
                <a:sym typeface="Century Gothic"/>
              </a:rPr>
              <a:t> the </a:t>
            </a:r>
            <a:r>
              <a:rPr lang="en-US" sz="1600">
                <a:solidFill>
                  <a:schemeClr val="accent4"/>
                </a:solidFill>
                <a:latin typeface="Century Gothic"/>
                <a:ea typeface="Century Gothic"/>
                <a:cs typeface="Century Gothic"/>
                <a:sym typeface="Century Gothic"/>
              </a:rPr>
              <a:t>global</a:t>
            </a:r>
            <a:r>
              <a:rPr lang="en-US" sz="1600">
                <a:solidFill>
                  <a:srgbClr val="FFFF00"/>
                </a:solidFill>
                <a:latin typeface="Century Gothic"/>
                <a:ea typeface="Century Gothic"/>
                <a:cs typeface="Century Gothic"/>
                <a:sym typeface="Century Gothic"/>
              </a:rPr>
              <a:t> </a:t>
            </a:r>
            <a:r>
              <a:rPr lang="en-US" sz="1600">
                <a:latin typeface="Century Gothic"/>
                <a:ea typeface="Century Gothic"/>
                <a:cs typeface="Century Gothic"/>
                <a:sym typeface="Century Gothic"/>
              </a:rPr>
              <a:t>energy grid. We see that cooperation and working together is the only path to individual and collective success.</a:t>
            </a:r>
            <a:endParaRPr/>
          </a:p>
          <a:p>
            <a:pPr marL="0" lvl="0" indent="0" algn="l" rtl="0">
              <a:lnSpc>
                <a:spcPct val="100000"/>
              </a:lnSpc>
              <a:spcBef>
                <a:spcPts val="1800"/>
              </a:spcBef>
              <a:spcAft>
                <a:spcPts val="0"/>
              </a:spcAft>
              <a:buClr>
                <a:schemeClr val="dk1"/>
              </a:buClr>
              <a:buSzPts val="1600"/>
              <a:buNone/>
            </a:pPr>
            <a:r>
              <a:rPr lang="en-US" sz="1600">
                <a:latin typeface="Century Gothic"/>
                <a:ea typeface="Century Gothic"/>
                <a:cs typeface="Century Gothic"/>
                <a:sym typeface="Century Gothic"/>
              </a:rPr>
              <a:t>Join us.</a:t>
            </a:r>
            <a:endParaRPr/>
          </a:p>
        </p:txBody>
      </p:sp>
      <p:pic>
        <p:nvPicPr>
          <p:cNvPr id="1820" name="Google Shape;1820;p4"/>
          <p:cNvPicPr preferRelativeResize="0"/>
          <p:nvPr/>
        </p:nvPicPr>
        <p:blipFill rotWithShape="1">
          <a:blip r:embed="rId4">
            <a:alphaModFix/>
          </a:blip>
          <a:srcRect t="9"/>
          <a:stretch/>
        </p:blipFill>
        <p:spPr>
          <a:xfrm>
            <a:off x="457197" y="457193"/>
            <a:ext cx="5605684" cy="7131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25"/>
        <p:cNvGrpSpPr/>
        <p:nvPr/>
      </p:nvGrpSpPr>
      <p:grpSpPr>
        <a:xfrm>
          <a:off x="0" y="0"/>
          <a:ext cx="0" cy="0"/>
          <a:chOff x="0" y="0"/>
          <a:chExt cx="0" cy="0"/>
        </a:xfrm>
      </p:grpSpPr>
      <p:graphicFrame>
        <p:nvGraphicFramePr>
          <p:cNvPr id="1826" name="Google Shape;1826;g88e6541405_0_314"/>
          <p:cNvGraphicFramePr/>
          <p:nvPr/>
        </p:nvGraphicFramePr>
        <p:xfrm>
          <a:off x="415925" y="375664"/>
          <a:ext cx="3000000" cy="3000000"/>
        </p:xfrm>
        <a:graphic>
          <a:graphicData uri="http://schemas.openxmlformats.org/drawingml/2006/table">
            <a:tbl>
              <a:tblPr firstRow="1" bandRow="1">
                <a:noFill/>
                <a:tableStyleId>{4B0D3DB6-D7F2-4A3B-B4BB-5BE051AFD9F8}</a:tableStyleId>
              </a:tblPr>
              <a:tblGrid>
                <a:gridCol w="5680075">
                  <a:extLst>
                    <a:ext uri="{9D8B030D-6E8A-4147-A177-3AD203B41FA5}">
                      <a16:colId xmlns:a16="http://schemas.microsoft.com/office/drawing/2014/main" val="20000"/>
                    </a:ext>
                  </a:extLst>
                </a:gridCol>
                <a:gridCol w="5680075">
                  <a:extLst>
                    <a:ext uri="{9D8B030D-6E8A-4147-A177-3AD203B41FA5}">
                      <a16:colId xmlns:a16="http://schemas.microsoft.com/office/drawing/2014/main" val="20001"/>
                    </a:ext>
                  </a:extLst>
                </a:gridCol>
              </a:tblGrid>
              <a:tr h="2068775">
                <a:tc>
                  <a:txBody>
                    <a:bodyPr/>
                    <a:lstStyle/>
                    <a:p>
                      <a:pPr marL="0" marR="0" lvl="0" indent="0" algn="l" rtl="0">
                        <a:lnSpc>
                          <a:spcPct val="100000"/>
                        </a:lnSpc>
                        <a:spcBef>
                          <a:spcPts val="0"/>
                        </a:spcBef>
                        <a:spcAft>
                          <a:spcPts val="0"/>
                        </a:spcAft>
                        <a:buClr>
                          <a:srgbClr val="000000"/>
                        </a:buClr>
                        <a:buSzPts val="1800"/>
                        <a:buFont typeface="Arial"/>
                        <a:buNone/>
                      </a:pP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9967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1827" name="Google Shape;1827;g88e6541405_0_314"/>
          <p:cNvGraphicFramePr/>
          <p:nvPr/>
        </p:nvGraphicFramePr>
        <p:xfrm>
          <a:off x="2902358" y="2147049"/>
          <a:ext cx="3000000" cy="3000000"/>
        </p:xfrm>
        <a:graphic>
          <a:graphicData uri="http://schemas.openxmlformats.org/drawingml/2006/table">
            <a:tbl>
              <a:tblPr firstRow="1" bandRow="1">
                <a:noFill/>
                <a:tableStyleId>{4B0D3DB6-D7F2-4A3B-B4BB-5BE051AFD9F8}</a:tableStyleId>
              </a:tblPr>
              <a:tblGrid>
                <a:gridCol w="5514250">
                  <a:extLst>
                    <a:ext uri="{9D8B030D-6E8A-4147-A177-3AD203B41FA5}">
                      <a16:colId xmlns:a16="http://schemas.microsoft.com/office/drawing/2014/main" val="20000"/>
                    </a:ext>
                  </a:extLst>
                </a:gridCol>
              </a:tblGrid>
              <a:tr h="2163150">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p>
                  </a:txBody>
                  <a:tcPr marL="67950" marR="67950" marT="33975" marB="339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pSp>
        <p:nvGrpSpPr>
          <p:cNvPr id="1828" name="Google Shape;1828;g88e6541405_0_314"/>
          <p:cNvGrpSpPr/>
          <p:nvPr/>
        </p:nvGrpSpPr>
        <p:grpSpPr>
          <a:xfrm>
            <a:off x="408392" y="180084"/>
            <a:ext cx="11380148" cy="6444100"/>
            <a:chOff x="402673" y="180084"/>
            <a:chExt cx="11380148" cy="6444100"/>
          </a:xfrm>
        </p:grpSpPr>
        <p:sp>
          <p:nvSpPr>
            <p:cNvPr id="1829" name="Google Shape;1829;g88e6541405_0_314"/>
            <p:cNvSpPr/>
            <p:nvPr/>
          </p:nvSpPr>
          <p:spPr>
            <a:xfrm>
              <a:off x="403225"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CUSTOMER &amp; MARKET</a:t>
              </a:r>
              <a:endParaRPr sz="1400" b="0" i="0" u="none" strike="noStrike" cap="none">
                <a:solidFill>
                  <a:srgbClr val="000000"/>
                </a:solidFill>
                <a:latin typeface="Arial"/>
                <a:ea typeface="Arial"/>
                <a:cs typeface="Arial"/>
                <a:sym typeface="Arial"/>
              </a:endParaRPr>
            </a:p>
          </p:txBody>
        </p:sp>
        <p:sp>
          <p:nvSpPr>
            <p:cNvPr id="1830" name="Google Shape;1830;g88e6541405_0_314"/>
            <p:cNvSpPr/>
            <p:nvPr/>
          </p:nvSpPr>
          <p:spPr>
            <a:xfrm>
              <a:off x="402673"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ACQUISITION AND CONTROL </a:t>
              </a:r>
              <a:endParaRPr sz="1400" b="0" i="0" u="none" strike="noStrike" cap="none">
                <a:solidFill>
                  <a:srgbClr val="000000"/>
                </a:solidFill>
                <a:latin typeface="Arial"/>
                <a:ea typeface="Arial"/>
                <a:cs typeface="Arial"/>
                <a:sym typeface="Arial"/>
              </a:endParaRPr>
            </a:p>
          </p:txBody>
        </p:sp>
        <p:sp>
          <p:nvSpPr>
            <p:cNvPr id="1831" name="Google Shape;1831;g88e6541405_0_314"/>
            <p:cNvSpPr/>
            <p:nvPr/>
          </p:nvSpPr>
          <p:spPr>
            <a:xfrm>
              <a:off x="9771021"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SYSTEM MANAGEMENT</a:t>
              </a:r>
              <a:endParaRPr sz="1400" b="0" i="0" u="none" strike="noStrike" cap="none">
                <a:solidFill>
                  <a:srgbClr val="000000"/>
                </a:solidFill>
                <a:latin typeface="Arial"/>
                <a:ea typeface="Arial"/>
                <a:cs typeface="Arial"/>
                <a:sym typeface="Arial"/>
              </a:endParaRPr>
            </a:p>
          </p:txBody>
        </p:sp>
        <p:sp>
          <p:nvSpPr>
            <p:cNvPr id="1832" name="Google Shape;1832;g88e6541405_0_314"/>
            <p:cNvSpPr/>
            <p:nvPr/>
          </p:nvSpPr>
          <p:spPr>
            <a:xfrm>
              <a:off x="9771021"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ASSET MANAGEMENT</a:t>
              </a:r>
              <a:endParaRPr sz="1400" b="0" i="0" u="none" strike="noStrike" cap="none">
                <a:solidFill>
                  <a:srgbClr val="000000"/>
                </a:solidFill>
                <a:latin typeface="Arial"/>
                <a:ea typeface="Arial"/>
                <a:cs typeface="Arial"/>
                <a:sym typeface="Arial"/>
              </a:endParaRPr>
            </a:p>
          </p:txBody>
        </p:sp>
        <p:sp>
          <p:nvSpPr>
            <p:cNvPr id="1833" name="Google Shape;1833;g88e6541405_0_314"/>
            <p:cNvSpPr/>
            <p:nvPr/>
          </p:nvSpPr>
          <p:spPr>
            <a:xfrm rot="-5400000">
              <a:off x="1716673" y="3137948"/>
              <a:ext cx="21819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SHARED</a:t>
              </a:r>
              <a:endParaRPr sz="1400" b="0" i="0" u="none" strike="noStrike" cap="none">
                <a:solidFill>
                  <a:srgbClr val="000000"/>
                </a:solidFill>
                <a:latin typeface="Arial"/>
                <a:ea typeface="Arial"/>
                <a:cs typeface="Arial"/>
                <a:sym typeface="Arial"/>
              </a:endParaRPr>
            </a:p>
          </p:txBody>
        </p:sp>
      </p:grpSp>
      <p:sp>
        <p:nvSpPr>
          <p:cNvPr id="1834" name="Google Shape;1834;g88e6541405_0_314"/>
          <p:cNvSpPr/>
          <p:nvPr/>
        </p:nvSpPr>
        <p:spPr>
          <a:xfrm>
            <a:off x="4161225" y="1064525"/>
            <a:ext cx="3874500" cy="1830900"/>
          </a:xfrm>
          <a:prstGeom prst="rect">
            <a:avLst/>
          </a:prstGeom>
          <a:solidFill>
            <a:srgbClr val="FFFFFF"/>
          </a:solidFill>
          <a:ln>
            <a:noFill/>
          </a:ln>
        </p:spPr>
        <p:txBody>
          <a:bodyPr spcFirstLastPara="1" wrap="square" lIns="274300" tIns="274300" rIns="274300" bIns="2743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solidFill>
                  <a:srgbClr val="676767"/>
                </a:solidFill>
                <a:highlight>
                  <a:srgbClr val="FFFFFF"/>
                </a:highlight>
                <a:latin typeface="Century Gothic"/>
                <a:ea typeface="Century Gothic"/>
                <a:cs typeface="Century Gothic"/>
                <a:sym typeface="Century Gothic"/>
              </a:rPr>
              <a:t>This is the top-level view that shows the five main “blocks” of the functional architecture that we also call </a:t>
            </a:r>
            <a:r>
              <a:rPr lang="en-US" i="1">
                <a:solidFill>
                  <a:srgbClr val="676767"/>
                </a:solidFill>
                <a:highlight>
                  <a:srgbClr val="FFFFFF"/>
                </a:highlight>
                <a:latin typeface="Century Gothic"/>
                <a:ea typeface="Century Gothic"/>
                <a:cs typeface="Century Gothic"/>
                <a:sym typeface="Century Gothic"/>
              </a:rPr>
              <a:t>categories</a:t>
            </a:r>
            <a:r>
              <a:rPr lang="en-US">
                <a:solidFill>
                  <a:srgbClr val="676767"/>
                </a:solidFill>
                <a:highlight>
                  <a:srgbClr val="FFFFFF"/>
                </a:highlight>
                <a:latin typeface="Century Gothic"/>
                <a:ea typeface="Century Gothic"/>
                <a:cs typeface="Century Gothic"/>
                <a:sym typeface="Century Gothic"/>
              </a:rPr>
              <a:t>.</a:t>
            </a:r>
            <a:endParaRPr>
              <a:solidFill>
                <a:srgbClr val="676767"/>
              </a:solidFill>
              <a:highlight>
                <a:srgbClr val="FFFFFF"/>
              </a:highlight>
              <a:latin typeface="Century Gothic"/>
              <a:ea typeface="Century Gothic"/>
              <a:cs typeface="Century Gothic"/>
              <a:sym typeface="Century Gothic"/>
            </a:endParaRPr>
          </a:p>
        </p:txBody>
      </p:sp>
      <p:sp>
        <p:nvSpPr>
          <p:cNvPr id="1835" name="Google Shape;1835;g88e6541405_0_314"/>
          <p:cNvSpPr txBox="1"/>
          <p:nvPr/>
        </p:nvSpPr>
        <p:spPr>
          <a:xfrm>
            <a:off x="751600" y="62152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customer and markets and other third parties</a:t>
            </a:r>
            <a:endParaRPr sz="1300">
              <a:solidFill>
                <a:srgbClr val="434343"/>
              </a:solidFill>
              <a:latin typeface="Century Gothic"/>
              <a:ea typeface="Century Gothic"/>
              <a:cs typeface="Century Gothic"/>
              <a:sym typeface="Century Gothic"/>
            </a:endParaRPr>
          </a:p>
        </p:txBody>
      </p:sp>
      <p:sp>
        <p:nvSpPr>
          <p:cNvPr id="1836" name="Google Shape;1836;g88e6541405_0_314"/>
          <p:cNvSpPr txBox="1"/>
          <p:nvPr/>
        </p:nvSpPr>
        <p:spPr>
          <a:xfrm>
            <a:off x="8320875" y="62152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managing the physical flow and balance of a power system</a:t>
            </a:r>
            <a:endParaRPr sz="1300">
              <a:solidFill>
                <a:srgbClr val="434343"/>
              </a:solidFill>
              <a:latin typeface="Century Gothic"/>
              <a:ea typeface="Century Gothic"/>
              <a:cs typeface="Century Gothic"/>
              <a:sym typeface="Century Gothic"/>
            </a:endParaRPr>
          </a:p>
        </p:txBody>
      </p:sp>
      <p:sp>
        <p:nvSpPr>
          <p:cNvPr id="1837" name="Google Shape;1837;g88e6541405_0_314"/>
          <p:cNvSpPr txBox="1"/>
          <p:nvPr/>
        </p:nvSpPr>
        <p:spPr>
          <a:xfrm>
            <a:off x="4165975" y="289542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that are required by each of the other categories</a:t>
            </a:r>
            <a:endParaRPr sz="1300">
              <a:solidFill>
                <a:srgbClr val="434343"/>
              </a:solidFill>
              <a:latin typeface="Century Gothic"/>
              <a:ea typeface="Century Gothic"/>
              <a:cs typeface="Century Gothic"/>
              <a:sym typeface="Century Gothic"/>
            </a:endParaRPr>
          </a:p>
        </p:txBody>
      </p:sp>
      <p:sp>
        <p:nvSpPr>
          <p:cNvPr id="1838" name="Google Shape;1838;g88e6541405_0_314"/>
          <p:cNvSpPr txBox="1"/>
          <p:nvPr/>
        </p:nvSpPr>
        <p:spPr>
          <a:xfrm>
            <a:off x="751600" y="489977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monitoring and controlling your assets on the grid</a:t>
            </a:r>
            <a:endParaRPr sz="1300">
              <a:solidFill>
                <a:srgbClr val="434343"/>
              </a:solidFill>
              <a:latin typeface="Century Gothic"/>
              <a:ea typeface="Century Gothic"/>
              <a:cs typeface="Century Gothic"/>
              <a:sym typeface="Century Gothic"/>
            </a:endParaRPr>
          </a:p>
        </p:txBody>
      </p:sp>
      <p:sp>
        <p:nvSpPr>
          <p:cNvPr id="1839" name="Google Shape;1839;g88e6541405_0_314"/>
          <p:cNvSpPr txBox="1"/>
          <p:nvPr/>
        </p:nvSpPr>
        <p:spPr>
          <a:xfrm>
            <a:off x="8320875" y="489977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managing your assets </a:t>
            </a:r>
            <a:endParaRPr sz="1300">
              <a:solidFill>
                <a:srgbClr val="434343"/>
              </a:solidFill>
              <a:latin typeface="Century Gothic"/>
              <a:ea typeface="Century Gothic"/>
              <a:cs typeface="Century Gothic"/>
              <a:sym typeface="Century Gothic"/>
            </a:endParaRPr>
          </a:p>
        </p:txBody>
      </p:sp>
      <p:sp>
        <p:nvSpPr>
          <p:cNvPr id="1840" name="Google Shape;1840;g88e6541405_0_314"/>
          <p:cNvSpPr txBox="1"/>
          <p:nvPr/>
        </p:nvSpPr>
        <p:spPr>
          <a:xfrm>
            <a:off x="2475962" y="6456375"/>
            <a:ext cx="7234800" cy="369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entury Gothic"/>
              <a:buNone/>
            </a:pPr>
            <a:r>
              <a:rPr lang="en-US" sz="1800" b="0" i="0" u="none" strike="noStrike" cap="none">
                <a:solidFill>
                  <a:srgbClr val="434343"/>
                </a:solidFill>
                <a:latin typeface="Century Gothic"/>
                <a:ea typeface="Century Gothic"/>
                <a:cs typeface="Century Gothic"/>
                <a:sym typeface="Century Gothic"/>
              </a:rPr>
              <a:t>LFE High-Level Functional Architecture V1.0 - CC 4.0</a:t>
            </a:r>
            <a:endParaRPr sz="1800" b="0" i="0" u="none" strike="noStrike" cap="none">
              <a:solidFill>
                <a:srgbClr val="434343"/>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28"/>
                                        </p:tgtEl>
                                        <p:attrNameLst>
                                          <p:attrName>style.visibility</p:attrName>
                                        </p:attrNameLst>
                                      </p:cBhvr>
                                      <p:to>
                                        <p:strVal val="visible"/>
                                      </p:to>
                                    </p:set>
                                    <p:animEffect transition="in" filter="fade">
                                      <p:cBhvr>
                                        <p:cTn id="7" dur="1000"/>
                                        <p:tgtEl>
                                          <p:spTgt spid="18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900"/>
                                        <p:tgtEl>
                                          <p:spTgt spid="1834"/>
                                        </p:tgtEl>
                                      </p:cBhvr>
                                    </p:animEffect>
                                    <p:set>
                                      <p:cBhvr>
                                        <p:cTn id="12" dur="1" fill="hold">
                                          <p:stCondLst>
                                            <p:cond delay="900"/>
                                          </p:stCondLst>
                                        </p:cTn>
                                        <p:tgtEl>
                                          <p:spTgt spid="1834"/>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835"/>
                                        </p:tgtEl>
                                        <p:attrNameLst>
                                          <p:attrName>style.visibility</p:attrName>
                                        </p:attrNameLst>
                                      </p:cBhvr>
                                      <p:to>
                                        <p:strVal val="visible"/>
                                      </p:to>
                                    </p:set>
                                    <p:animEffect transition="in" filter="fade">
                                      <p:cBhvr>
                                        <p:cTn id="15" dur="1000"/>
                                        <p:tgtEl>
                                          <p:spTgt spid="183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36"/>
                                        </p:tgtEl>
                                        <p:attrNameLst>
                                          <p:attrName>style.visibility</p:attrName>
                                        </p:attrNameLst>
                                      </p:cBhvr>
                                      <p:to>
                                        <p:strVal val="visible"/>
                                      </p:to>
                                    </p:set>
                                    <p:animEffect transition="in" filter="fade">
                                      <p:cBhvr>
                                        <p:cTn id="20" dur="1000"/>
                                        <p:tgtEl>
                                          <p:spTgt spid="183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39"/>
                                        </p:tgtEl>
                                        <p:attrNameLst>
                                          <p:attrName>style.visibility</p:attrName>
                                        </p:attrNameLst>
                                      </p:cBhvr>
                                      <p:to>
                                        <p:strVal val="visible"/>
                                      </p:to>
                                    </p:set>
                                    <p:animEffect transition="in" filter="fade">
                                      <p:cBhvr>
                                        <p:cTn id="25" dur="1000"/>
                                        <p:tgtEl>
                                          <p:spTgt spid="183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38"/>
                                        </p:tgtEl>
                                        <p:attrNameLst>
                                          <p:attrName>style.visibility</p:attrName>
                                        </p:attrNameLst>
                                      </p:cBhvr>
                                      <p:to>
                                        <p:strVal val="visible"/>
                                      </p:to>
                                    </p:set>
                                    <p:animEffect transition="in" filter="fade">
                                      <p:cBhvr>
                                        <p:cTn id="30" dur="1000"/>
                                        <p:tgtEl>
                                          <p:spTgt spid="1838"/>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37"/>
                                        </p:tgtEl>
                                        <p:attrNameLst>
                                          <p:attrName>style.visibility</p:attrName>
                                        </p:attrNameLst>
                                      </p:cBhvr>
                                      <p:to>
                                        <p:strVal val="visible"/>
                                      </p:to>
                                    </p:set>
                                    <p:animEffect transition="in" filter="fade">
                                      <p:cBhvr>
                                        <p:cTn id="35" dur="1000"/>
                                        <p:tgtEl>
                                          <p:spTgt spid="1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graphicFrame>
        <p:nvGraphicFramePr>
          <p:cNvPr id="1846" name="Google Shape;1846;gbd39f91684_0_140"/>
          <p:cNvGraphicFramePr/>
          <p:nvPr/>
        </p:nvGraphicFramePr>
        <p:xfrm>
          <a:off x="415925" y="375664"/>
          <a:ext cx="3000000" cy="3000000"/>
        </p:xfrm>
        <a:graphic>
          <a:graphicData uri="http://schemas.openxmlformats.org/drawingml/2006/table">
            <a:tbl>
              <a:tblPr firstRow="1" bandRow="1">
                <a:noFill/>
                <a:tableStyleId>{4B0D3DB6-D7F2-4A3B-B4BB-5BE051AFD9F8}</a:tableStyleId>
              </a:tblPr>
              <a:tblGrid>
                <a:gridCol w="5680075">
                  <a:extLst>
                    <a:ext uri="{9D8B030D-6E8A-4147-A177-3AD203B41FA5}">
                      <a16:colId xmlns:a16="http://schemas.microsoft.com/office/drawing/2014/main" val="20000"/>
                    </a:ext>
                  </a:extLst>
                </a:gridCol>
                <a:gridCol w="5680075">
                  <a:extLst>
                    <a:ext uri="{9D8B030D-6E8A-4147-A177-3AD203B41FA5}">
                      <a16:colId xmlns:a16="http://schemas.microsoft.com/office/drawing/2014/main" val="20001"/>
                    </a:ext>
                  </a:extLst>
                </a:gridCol>
              </a:tblGrid>
              <a:tr h="20687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9967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1847" name="Google Shape;1847;gbd39f91684_0_140"/>
          <p:cNvGraphicFramePr/>
          <p:nvPr/>
        </p:nvGraphicFramePr>
        <p:xfrm>
          <a:off x="2902358" y="2147049"/>
          <a:ext cx="3000000" cy="3000000"/>
        </p:xfrm>
        <a:graphic>
          <a:graphicData uri="http://schemas.openxmlformats.org/drawingml/2006/table">
            <a:tbl>
              <a:tblPr firstRow="1" bandRow="1">
                <a:noFill/>
                <a:tableStyleId>{4B0D3DB6-D7F2-4A3B-B4BB-5BE051AFD9F8}</a:tableStyleId>
              </a:tblPr>
              <a:tblGrid>
                <a:gridCol w="5514250">
                  <a:extLst>
                    <a:ext uri="{9D8B030D-6E8A-4147-A177-3AD203B41FA5}">
                      <a16:colId xmlns:a16="http://schemas.microsoft.com/office/drawing/2014/main" val="20000"/>
                    </a:ext>
                  </a:extLst>
                </a:gridCol>
              </a:tblGrid>
              <a:tr h="2163150">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p>
                  </a:txBody>
                  <a:tcPr marL="67950" marR="67950" marT="33975" marB="339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pSp>
        <p:nvGrpSpPr>
          <p:cNvPr id="1848" name="Google Shape;1848;gbd39f91684_0_140"/>
          <p:cNvGrpSpPr/>
          <p:nvPr/>
        </p:nvGrpSpPr>
        <p:grpSpPr>
          <a:xfrm>
            <a:off x="408392" y="180084"/>
            <a:ext cx="11380148" cy="6444100"/>
            <a:chOff x="402673" y="180084"/>
            <a:chExt cx="11380148" cy="6444100"/>
          </a:xfrm>
        </p:grpSpPr>
        <p:sp>
          <p:nvSpPr>
            <p:cNvPr id="1849" name="Google Shape;1849;gbd39f91684_0_140"/>
            <p:cNvSpPr/>
            <p:nvPr/>
          </p:nvSpPr>
          <p:spPr>
            <a:xfrm>
              <a:off x="403225"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CUSTOMER &amp; MARKET</a:t>
              </a:r>
              <a:endParaRPr sz="1400" b="0" i="0" u="none" strike="noStrike" cap="none">
                <a:solidFill>
                  <a:srgbClr val="000000"/>
                </a:solidFill>
                <a:latin typeface="Arial"/>
                <a:ea typeface="Arial"/>
                <a:cs typeface="Arial"/>
                <a:sym typeface="Arial"/>
              </a:endParaRPr>
            </a:p>
          </p:txBody>
        </p:sp>
        <p:sp>
          <p:nvSpPr>
            <p:cNvPr id="1850" name="Google Shape;1850;gbd39f91684_0_140"/>
            <p:cNvSpPr/>
            <p:nvPr/>
          </p:nvSpPr>
          <p:spPr>
            <a:xfrm>
              <a:off x="402673"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ACQUISITION AND CONTROL </a:t>
              </a:r>
              <a:endParaRPr sz="1400" b="0" i="0" u="none" strike="noStrike" cap="none">
                <a:solidFill>
                  <a:srgbClr val="000000"/>
                </a:solidFill>
                <a:latin typeface="Arial"/>
                <a:ea typeface="Arial"/>
                <a:cs typeface="Arial"/>
                <a:sym typeface="Arial"/>
              </a:endParaRPr>
            </a:p>
          </p:txBody>
        </p:sp>
        <p:sp>
          <p:nvSpPr>
            <p:cNvPr id="1851" name="Google Shape;1851;gbd39f91684_0_140"/>
            <p:cNvSpPr/>
            <p:nvPr/>
          </p:nvSpPr>
          <p:spPr>
            <a:xfrm>
              <a:off x="9771021"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SYSTEM MANAGEMENT</a:t>
              </a:r>
              <a:endParaRPr sz="1400" b="0" i="0" u="none" strike="noStrike" cap="none">
                <a:solidFill>
                  <a:srgbClr val="000000"/>
                </a:solidFill>
                <a:latin typeface="Arial"/>
                <a:ea typeface="Arial"/>
                <a:cs typeface="Arial"/>
                <a:sym typeface="Arial"/>
              </a:endParaRPr>
            </a:p>
          </p:txBody>
        </p:sp>
        <p:sp>
          <p:nvSpPr>
            <p:cNvPr id="1852" name="Google Shape;1852;gbd39f91684_0_140"/>
            <p:cNvSpPr/>
            <p:nvPr/>
          </p:nvSpPr>
          <p:spPr>
            <a:xfrm>
              <a:off x="9771021"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ASSET MANAGEMENT</a:t>
              </a:r>
              <a:endParaRPr sz="1400" b="0" i="0" u="none" strike="noStrike" cap="none">
                <a:solidFill>
                  <a:srgbClr val="000000"/>
                </a:solidFill>
                <a:latin typeface="Arial"/>
                <a:ea typeface="Arial"/>
                <a:cs typeface="Arial"/>
                <a:sym typeface="Arial"/>
              </a:endParaRPr>
            </a:p>
          </p:txBody>
        </p:sp>
        <p:sp>
          <p:nvSpPr>
            <p:cNvPr id="1853" name="Google Shape;1853;gbd39f91684_0_140"/>
            <p:cNvSpPr/>
            <p:nvPr/>
          </p:nvSpPr>
          <p:spPr>
            <a:xfrm rot="-5400000">
              <a:off x="1716673" y="3137948"/>
              <a:ext cx="21819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SHARED</a:t>
              </a:r>
              <a:endParaRPr sz="1400" b="0" i="0" u="none" strike="noStrike" cap="none">
                <a:solidFill>
                  <a:srgbClr val="000000"/>
                </a:solidFill>
                <a:latin typeface="Arial"/>
                <a:ea typeface="Arial"/>
                <a:cs typeface="Arial"/>
                <a:sym typeface="Arial"/>
              </a:endParaRPr>
            </a:p>
          </p:txBody>
        </p:sp>
      </p:grpSp>
      <p:grpSp>
        <p:nvGrpSpPr>
          <p:cNvPr id="1854" name="Google Shape;1854;gbd39f91684_0_140"/>
          <p:cNvGrpSpPr/>
          <p:nvPr/>
        </p:nvGrpSpPr>
        <p:grpSpPr>
          <a:xfrm>
            <a:off x="542000" y="543659"/>
            <a:ext cx="5394724" cy="1463100"/>
            <a:chOff x="542000" y="543659"/>
            <a:chExt cx="5394724" cy="1463100"/>
          </a:xfrm>
        </p:grpSpPr>
        <p:sp>
          <p:nvSpPr>
            <p:cNvPr id="1855" name="Google Shape;1855;gbd39f91684_0_140"/>
            <p:cNvSpPr/>
            <p:nvPr/>
          </p:nvSpPr>
          <p:spPr>
            <a:xfrm flipH="1">
              <a:off x="4702224"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MARKET PLATFORM GATEWAY</a:t>
              </a:r>
              <a:endParaRPr sz="1400" b="0" i="0" u="none" strike="noStrike" cap="none">
                <a:solidFill>
                  <a:srgbClr val="000000"/>
                </a:solidFill>
                <a:latin typeface="Arial"/>
                <a:ea typeface="Arial"/>
                <a:cs typeface="Arial"/>
                <a:sym typeface="Arial"/>
              </a:endParaRPr>
            </a:p>
          </p:txBody>
        </p:sp>
        <p:sp>
          <p:nvSpPr>
            <p:cNvPr id="1856" name="Google Shape;1856;gbd39f91684_0_140"/>
            <p:cNvSpPr/>
            <p:nvPr/>
          </p:nvSpPr>
          <p:spPr>
            <a:xfrm flipH="1">
              <a:off x="542000"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METERING &amp; COMPENSATION</a:t>
              </a:r>
              <a:endParaRPr sz="1400" b="0" i="0" u="none" strike="noStrike" cap="none">
                <a:solidFill>
                  <a:srgbClr val="000000"/>
                </a:solidFill>
                <a:latin typeface="Arial"/>
                <a:ea typeface="Arial"/>
                <a:cs typeface="Arial"/>
                <a:sym typeface="Arial"/>
              </a:endParaRPr>
            </a:p>
          </p:txBody>
        </p:sp>
        <p:sp>
          <p:nvSpPr>
            <p:cNvPr id="1857" name="Google Shape;1857;gbd39f91684_0_140"/>
            <p:cNvSpPr/>
            <p:nvPr/>
          </p:nvSpPr>
          <p:spPr>
            <a:xfrm flipH="1">
              <a:off x="1928741"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CUSTOMER RELATIONSHIP &amp; COMMUNICATION </a:t>
              </a:r>
              <a:endParaRPr sz="1400" b="0" i="0" u="none" strike="noStrike" cap="none">
                <a:solidFill>
                  <a:srgbClr val="000000"/>
                </a:solidFill>
                <a:latin typeface="Arial"/>
                <a:ea typeface="Arial"/>
                <a:cs typeface="Arial"/>
                <a:sym typeface="Arial"/>
              </a:endParaRPr>
            </a:p>
          </p:txBody>
        </p:sp>
        <p:sp>
          <p:nvSpPr>
            <p:cNvPr id="1858" name="Google Shape;1858;gbd39f91684_0_140"/>
            <p:cNvSpPr/>
            <p:nvPr/>
          </p:nvSpPr>
          <p:spPr>
            <a:xfrm flipH="1">
              <a:off x="3315482"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CUSTOMER RESPONSE</a:t>
              </a:r>
              <a:endParaRPr sz="1400" b="0" i="0" u="none" strike="noStrike" cap="none">
                <a:solidFill>
                  <a:srgbClr val="000000"/>
                </a:solidFill>
                <a:latin typeface="Arial"/>
                <a:ea typeface="Arial"/>
                <a:cs typeface="Arial"/>
                <a:sym typeface="Arial"/>
              </a:endParaRPr>
            </a:p>
          </p:txBody>
        </p:sp>
      </p:grpSp>
      <p:grpSp>
        <p:nvGrpSpPr>
          <p:cNvPr id="1859" name="Google Shape;1859;gbd39f91684_0_140"/>
          <p:cNvGrpSpPr/>
          <p:nvPr/>
        </p:nvGrpSpPr>
        <p:grpSpPr>
          <a:xfrm>
            <a:off x="6275289" y="2680050"/>
            <a:ext cx="5382313" cy="3433815"/>
            <a:chOff x="6275289" y="2680050"/>
            <a:chExt cx="5382313" cy="3433815"/>
          </a:xfrm>
        </p:grpSpPr>
        <p:sp>
          <p:nvSpPr>
            <p:cNvPr id="1860" name="Google Shape;1860;gbd39f91684_0_140"/>
            <p:cNvSpPr/>
            <p:nvPr/>
          </p:nvSpPr>
          <p:spPr>
            <a:xfrm flipH="1">
              <a:off x="7654533" y="4650765"/>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ASSET SUPERVISION</a:t>
              </a:r>
              <a:endParaRPr sz="1400" b="0" i="0" u="none" strike="noStrike" cap="none">
                <a:solidFill>
                  <a:srgbClr val="000000"/>
                </a:solidFill>
                <a:latin typeface="Arial"/>
                <a:ea typeface="Arial"/>
                <a:cs typeface="Arial"/>
                <a:sym typeface="Arial"/>
              </a:endParaRPr>
            </a:p>
          </p:txBody>
        </p:sp>
        <p:sp>
          <p:nvSpPr>
            <p:cNvPr id="1861" name="Google Shape;1861;gbd39f91684_0_140"/>
            <p:cNvSpPr/>
            <p:nvPr/>
          </p:nvSpPr>
          <p:spPr>
            <a:xfrm flipH="1">
              <a:off x="8888950" y="2680050"/>
              <a:ext cx="1386600" cy="16458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OUTAGE MANAGEMENT</a:t>
              </a:r>
              <a:endParaRPr sz="1400" b="0" i="0" u="none" strike="noStrike" cap="none">
                <a:solidFill>
                  <a:srgbClr val="000000"/>
                </a:solidFill>
                <a:latin typeface="Arial"/>
                <a:ea typeface="Arial"/>
                <a:cs typeface="Arial"/>
                <a:sym typeface="Arial"/>
              </a:endParaRPr>
            </a:p>
          </p:txBody>
        </p:sp>
        <p:sp>
          <p:nvSpPr>
            <p:cNvPr id="1862" name="Google Shape;1862;gbd39f91684_0_140"/>
            <p:cNvSpPr/>
            <p:nvPr/>
          </p:nvSpPr>
          <p:spPr>
            <a:xfrm flipH="1">
              <a:off x="6275289" y="4650765"/>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ASSET REPOSITORY</a:t>
              </a:r>
              <a:endParaRPr sz="1400" b="0" i="0" u="none" strike="noStrike" cap="none">
                <a:solidFill>
                  <a:srgbClr val="000000"/>
                </a:solidFill>
                <a:latin typeface="Arial"/>
                <a:ea typeface="Arial"/>
                <a:cs typeface="Arial"/>
                <a:sym typeface="Arial"/>
              </a:endParaRPr>
            </a:p>
          </p:txBody>
        </p:sp>
        <p:sp>
          <p:nvSpPr>
            <p:cNvPr id="1863" name="Google Shape;1863;gbd39f91684_0_140"/>
            <p:cNvSpPr/>
            <p:nvPr/>
          </p:nvSpPr>
          <p:spPr>
            <a:xfrm flipH="1">
              <a:off x="10423102" y="2680054"/>
              <a:ext cx="1234500" cy="16458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ASSET INVESTMENT PLANNING</a:t>
              </a:r>
              <a:endParaRPr sz="1400" b="0" i="0" u="none" strike="noStrike" cap="none">
                <a:solidFill>
                  <a:srgbClr val="000000"/>
                </a:solidFill>
                <a:latin typeface="Arial"/>
                <a:ea typeface="Arial"/>
                <a:cs typeface="Arial"/>
                <a:sym typeface="Arial"/>
              </a:endParaRPr>
            </a:p>
          </p:txBody>
        </p:sp>
        <p:sp>
          <p:nvSpPr>
            <p:cNvPr id="1864" name="Google Shape;1864;gbd39f91684_0_140"/>
            <p:cNvSpPr/>
            <p:nvPr/>
          </p:nvSpPr>
          <p:spPr>
            <a:xfrm flipH="1">
              <a:off x="10420512" y="4650765"/>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FIELD WORK MANAGEMENT</a:t>
              </a:r>
              <a:endParaRPr sz="1400" b="0" i="0" u="none" strike="noStrike" cap="none">
                <a:solidFill>
                  <a:srgbClr val="000000"/>
                </a:solidFill>
                <a:latin typeface="Arial"/>
                <a:ea typeface="Arial"/>
                <a:cs typeface="Arial"/>
                <a:sym typeface="Arial"/>
              </a:endParaRPr>
            </a:p>
          </p:txBody>
        </p:sp>
        <p:sp>
          <p:nvSpPr>
            <p:cNvPr id="1865" name="Google Shape;1865;gbd39f91684_0_140"/>
            <p:cNvSpPr/>
            <p:nvPr/>
          </p:nvSpPr>
          <p:spPr>
            <a:xfrm flipH="1">
              <a:off x="9033777" y="4650765"/>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ANALYTICS</a:t>
              </a:r>
              <a:endParaRPr sz="900" b="0" i="0" u="none" strike="noStrike" cap="none">
                <a:solidFill>
                  <a:schemeClr val="dk1"/>
                </a:solidFill>
                <a:latin typeface="Century Gothic"/>
                <a:ea typeface="Century Gothic"/>
                <a:cs typeface="Century Gothic"/>
                <a:sym typeface="Century Gothic"/>
              </a:endParaRPr>
            </a:p>
          </p:txBody>
        </p:sp>
      </p:grpSp>
      <p:grpSp>
        <p:nvGrpSpPr>
          <p:cNvPr id="1866" name="Google Shape;1866;gbd39f91684_0_140"/>
          <p:cNvGrpSpPr/>
          <p:nvPr/>
        </p:nvGrpSpPr>
        <p:grpSpPr>
          <a:xfrm>
            <a:off x="6266113" y="543659"/>
            <a:ext cx="5350890" cy="1463100"/>
            <a:chOff x="6266113" y="543659"/>
            <a:chExt cx="5350890" cy="1463100"/>
          </a:xfrm>
        </p:grpSpPr>
        <p:sp>
          <p:nvSpPr>
            <p:cNvPr id="1867" name="Google Shape;1867;gbd39f91684_0_140"/>
            <p:cNvSpPr/>
            <p:nvPr/>
          </p:nvSpPr>
          <p:spPr>
            <a:xfrm flipH="1">
              <a:off x="7646811"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SYSTEM</a:t>
              </a:r>
              <a:br>
                <a:rPr lang="en-US" sz="900" b="0" i="0" u="none" strike="noStrike" cap="none">
                  <a:solidFill>
                    <a:schemeClr val="dk1"/>
                  </a:solidFill>
                  <a:latin typeface="Century Gothic"/>
                  <a:ea typeface="Century Gothic"/>
                  <a:cs typeface="Century Gothic"/>
                  <a:sym typeface="Century Gothic"/>
                </a:rPr>
              </a:br>
              <a:r>
                <a:rPr lang="en-US" sz="900" b="0" i="0" u="none" strike="noStrike" cap="none">
                  <a:solidFill>
                    <a:schemeClr val="dk1"/>
                  </a:solidFill>
                  <a:latin typeface="Century Gothic"/>
                  <a:ea typeface="Century Gothic"/>
                  <a:cs typeface="Century Gothic"/>
                  <a:sym typeface="Century Gothic"/>
                </a:rPr>
                <a:t>CONTROL</a:t>
              </a:r>
              <a:endParaRPr sz="1400" b="0" i="0" u="none" strike="noStrike" cap="none">
                <a:solidFill>
                  <a:srgbClr val="000000"/>
                </a:solidFill>
                <a:latin typeface="Arial"/>
                <a:ea typeface="Arial"/>
                <a:cs typeface="Arial"/>
                <a:sym typeface="Arial"/>
              </a:endParaRPr>
            </a:p>
          </p:txBody>
        </p:sp>
        <p:sp>
          <p:nvSpPr>
            <p:cNvPr id="1868" name="Google Shape;1868;gbd39f91684_0_140"/>
            <p:cNvSpPr/>
            <p:nvPr/>
          </p:nvSpPr>
          <p:spPr>
            <a:xfrm>
              <a:off x="10382503"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FORECASTING</a:t>
              </a:r>
              <a:endParaRPr sz="1400" b="0" i="0" u="none" strike="noStrike" cap="none">
                <a:solidFill>
                  <a:srgbClr val="000000"/>
                </a:solidFill>
                <a:latin typeface="Arial"/>
                <a:ea typeface="Arial"/>
                <a:cs typeface="Arial"/>
                <a:sym typeface="Arial"/>
              </a:endParaRPr>
            </a:p>
          </p:txBody>
        </p:sp>
        <p:sp>
          <p:nvSpPr>
            <p:cNvPr id="1869" name="Google Shape;1869;gbd39f91684_0_140"/>
            <p:cNvSpPr/>
            <p:nvPr/>
          </p:nvSpPr>
          <p:spPr>
            <a:xfrm>
              <a:off x="6266113"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MARKET</a:t>
              </a:r>
              <a:br>
                <a:rPr lang="en-US" sz="900" b="0" i="0" u="none" strike="noStrike" cap="none">
                  <a:solidFill>
                    <a:schemeClr val="dk1"/>
                  </a:solidFill>
                  <a:latin typeface="Century Gothic"/>
                  <a:ea typeface="Century Gothic"/>
                  <a:cs typeface="Century Gothic"/>
                  <a:sym typeface="Century Gothic"/>
                </a:rPr>
              </a:br>
              <a:r>
                <a:rPr lang="en-US" sz="900" b="0" i="0" u="none" strike="noStrike" cap="none">
                  <a:solidFill>
                    <a:schemeClr val="dk1"/>
                  </a:solidFill>
                  <a:latin typeface="Century Gothic"/>
                  <a:ea typeface="Century Gothic"/>
                  <a:cs typeface="Century Gothic"/>
                  <a:sym typeface="Century Gothic"/>
                </a:rPr>
                <a:t>SIGNAL</a:t>
              </a:r>
              <a:endParaRPr sz="1400" b="0" i="0" u="none" strike="noStrike" cap="none">
                <a:solidFill>
                  <a:srgbClr val="000000"/>
                </a:solidFill>
                <a:latin typeface="Arial"/>
                <a:ea typeface="Arial"/>
                <a:cs typeface="Arial"/>
                <a:sym typeface="Arial"/>
              </a:endParaRPr>
            </a:p>
          </p:txBody>
        </p:sp>
        <p:sp>
          <p:nvSpPr>
            <p:cNvPr id="1870" name="Google Shape;1870;gbd39f91684_0_140"/>
            <p:cNvSpPr/>
            <p:nvPr/>
          </p:nvSpPr>
          <p:spPr>
            <a:xfrm>
              <a:off x="9005863"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POWER SYSTEM CALCULATION</a:t>
              </a:r>
              <a:endParaRPr sz="1400" b="0" i="0" u="none" strike="noStrike" cap="none">
                <a:solidFill>
                  <a:srgbClr val="000000"/>
                </a:solidFill>
                <a:latin typeface="Arial"/>
                <a:ea typeface="Arial"/>
                <a:cs typeface="Arial"/>
                <a:sym typeface="Arial"/>
              </a:endParaRPr>
            </a:p>
          </p:txBody>
        </p:sp>
      </p:grpSp>
      <p:grpSp>
        <p:nvGrpSpPr>
          <p:cNvPr id="1871" name="Google Shape;1871;gbd39f91684_0_140"/>
          <p:cNvGrpSpPr/>
          <p:nvPr/>
        </p:nvGrpSpPr>
        <p:grpSpPr>
          <a:xfrm>
            <a:off x="3026575" y="2276696"/>
            <a:ext cx="5232275" cy="1897229"/>
            <a:chOff x="3026575" y="2276696"/>
            <a:chExt cx="5232275" cy="1897229"/>
          </a:xfrm>
        </p:grpSpPr>
        <p:grpSp>
          <p:nvGrpSpPr>
            <p:cNvPr id="1872" name="Google Shape;1872;gbd39f91684_0_140"/>
            <p:cNvGrpSpPr/>
            <p:nvPr/>
          </p:nvGrpSpPr>
          <p:grpSpPr>
            <a:xfrm>
              <a:off x="3026680" y="2276696"/>
              <a:ext cx="5232170" cy="1897229"/>
              <a:chOff x="3026680" y="2276696"/>
              <a:chExt cx="5232170" cy="1897229"/>
            </a:xfrm>
          </p:grpSpPr>
          <p:sp>
            <p:nvSpPr>
              <p:cNvPr id="1873" name="Google Shape;1873;gbd39f91684_0_140"/>
              <p:cNvSpPr/>
              <p:nvPr/>
            </p:nvSpPr>
            <p:spPr>
              <a:xfrm>
                <a:off x="4373850" y="3465925"/>
                <a:ext cx="3885000" cy="70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UNIFIED OPERATOR’S UX COMPONENTS &amp; FRAMEWORK</a:t>
                </a:r>
                <a:endParaRPr sz="1400" b="0" i="0" u="none" strike="noStrike" cap="none">
                  <a:solidFill>
                    <a:srgbClr val="000000"/>
                  </a:solidFill>
                  <a:latin typeface="Arial"/>
                  <a:ea typeface="Arial"/>
                  <a:cs typeface="Arial"/>
                  <a:sym typeface="Arial"/>
                </a:endParaRPr>
              </a:p>
            </p:txBody>
          </p:sp>
          <p:grpSp>
            <p:nvGrpSpPr>
              <p:cNvPr id="1874" name="Google Shape;1874;gbd39f91684_0_140"/>
              <p:cNvGrpSpPr/>
              <p:nvPr/>
            </p:nvGrpSpPr>
            <p:grpSpPr>
              <a:xfrm>
                <a:off x="3026680" y="2276696"/>
                <a:ext cx="5230473" cy="1069164"/>
                <a:chOff x="3026670" y="2433900"/>
                <a:chExt cx="4868726" cy="1069164"/>
              </a:xfrm>
            </p:grpSpPr>
            <p:sp>
              <p:nvSpPr>
                <p:cNvPr id="1875" name="Google Shape;1875;gbd39f91684_0_140"/>
                <p:cNvSpPr/>
                <p:nvPr/>
              </p:nvSpPr>
              <p:spPr>
                <a:xfrm flipH="1">
                  <a:off x="5534887" y="2451454"/>
                  <a:ext cx="1106400" cy="10515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IT MANAGEMENT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SUPERVISION</a:t>
                  </a:r>
                  <a:endParaRPr sz="1400" b="0" i="0" u="none" strike="noStrike" cap="none">
                    <a:solidFill>
                      <a:srgbClr val="000000"/>
                    </a:solidFill>
                    <a:latin typeface="Arial"/>
                    <a:ea typeface="Arial"/>
                    <a:cs typeface="Arial"/>
                    <a:sym typeface="Arial"/>
                  </a:endParaRPr>
                </a:p>
              </p:txBody>
            </p:sp>
            <p:sp>
              <p:nvSpPr>
                <p:cNvPr id="1876" name="Google Shape;1876;gbd39f91684_0_140"/>
                <p:cNvSpPr/>
                <p:nvPr/>
              </p:nvSpPr>
              <p:spPr>
                <a:xfrm flipH="1">
                  <a:off x="6788996" y="2441964"/>
                  <a:ext cx="1106400" cy="1061100"/>
                </a:xfrm>
                <a:prstGeom prst="roundRect">
                  <a:avLst>
                    <a:gd name="adj" fmla="val 0"/>
                  </a:avLst>
                </a:prstGeom>
                <a:solidFill>
                  <a:schemeClr val="lt2"/>
                </a:solidFill>
                <a:ln>
                  <a:noFill/>
                </a:ln>
              </p:spPr>
              <p:txBody>
                <a:bodyPr spcFirstLastPara="1" wrap="square" lIns="91425" tIns="45700" rIns="0"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COMMON COMMUNICATION MEDIA</a:t>
                  </a:r>
                  <a:endParaRPr sz="1400" b="0" i="0" u="none" strike="noStrike" cap="none">
                    <a:solidFill>
                      <a:srgbClr val="000000"/>
                    </a:solidFill>
                    <a:latin typeface="Arial"/>
                    <a:ea typeface="Arial"/>
                    <a:cs typeface="Arial"/>
                    <a:sym typeface="Arial"/>
                  </a:endParaRPr>
                </a:p>
              </p:txBody>
            </p:sp>
            <p:sp>
              <p:nvSpPr>
                <p:cNvPr id="1877" name="Google Shape;1877;gbd39f91684_0_140"/>
                <p:cNvSpPr/>
                <p:nvPr/>
              </p:nvSpPr>
              <p:spPr>
                <a:xfrm flipH="1">
                  <a:off x="3026670" y="2433900"/>
                  <a:ext cx="1106400" cy="10515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DATA MANAGEMENT</a:t>
                  </a:r>
                  <a:endParaRPr sz="1400" b="0" i="0" u="none" strike="noStrike" cap="none">
                    <a:solidFill>
                      <a:srgbClr val="000000"/>
                    </a:solidFill>
                    <a:latin typeface="Arial"/>
                    <a:ea typeface="Arial"/>
                    <a:cs typeface="Arial"/>
                    <a:sym typeface="Arial"/>
                  </a:endParaRPr>
                </a:p>
              </p:txBody>
            </p:sp>
            <p:sp>
              <p:nvSpPr>
                <p:cNvPr id="1878" name="Google Shape;1878;gbd39f91684_0_140"/>
                <p:cNvSpPr/>
                <p:nvPr/>
              </p:nvSpPr>
              <p:spPr>
                <a:xfrm flipH="1">
                  <a:off x="4280779" y="2441964"/>
                  <a:ext cx="1106400" cy="10515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SYSTEMS GOVERNANCE</a:t>
                  </a:r>
                  <a:endParaRPr sz="1400" b="0" i="0" u="none" strike="noStrike" cap="none">
                    <a:solidFill>
                      <a:srgbClr val="000000"/>
                    </a:solidFill>
                    <a:latin typeface="Arial"/>
                    <a:ea typeface="Arial"/>
                    <a:cs typeface="Arial"/>
                    <a:sym typeface="Arial"/>
                  </a:endParaRPr>
                </a:p>
              </p:txBody>
            </p:sp>
          </p:grpSp>
        </p:grpSp>
        <p:sp>
          <p:nvSpPr>
            <p:cNvPr id="1879" name="Google Shape;1879;gbd39f91684_0_140"/>
            <p:cNvSpPr/>
            <p:nvPr/>
          </p:nvSpPr>
          <p:spPr>
            <a:xfrm flipH="1">
              <a:off x="3026575" y="3428999"/>
              <a:ext cx="1188600" cy="7449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SECURITY MANAGEMENT</a:t>
              </a:r>
              <a:endParaRPr sz="1400" b="0" i="0" u="none" strike="noStrike" cap="none">
                <a:solidFill>
                  <a:srgbClr val="000000"/>
                </a:solidFill>
                <a:latin typeface="Arial"/>
                <a:ea typeface="Arial"/>
                <a:cs typeface="Arial"/>
                <a:sym typeface="Arial"/>
              </a:endParaRPr>
            </a:p>
          </p:txBody>
        </p:sp>
      </p:grpSp>
      <p:grpSp>
        <p:nvGrpSpPr>
          <p:cNvPr id="1880" name="Google Shape;1880;gbd39f91684_0_140"/>
          <p:cNvGrpSpPr/>
          <p:nvPr/>
        </p:nvGrpSpPr>
        <p:grpSpPr>
          <a:xfrm>
            <a:off x="529864" y="2616917"/>
            <a:ext cx="5415438" cy="3739091"/>
            <a:chOff x="529864" y="2616917"/>
            <a:chExt cx="5415438" cy="3739091"/>
          </a:xfrm>
        </p:grpSpPr>
        <p:sp>
          <p:nvSpPr>
            <p:cNvPr id="1881" name="Google Shape;1881;gbd39f91684_0_140"/>
            <p:cNvSpPr/>
            <p:nvPr/>
          </p:nvSpPr>
          <p:spPr>
            <a:xfrm flipH="1">
              <a:off x="4155502" y="4412707"/>
              <a:ext cx="1789800" cy="8310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CENTRAL HUB</a:t>
              </a:r>
              <a:endParaRPr sz="1400" b="0" i="0" u="none" strike="noStrike" cap="none">
                <a:solidFill>
                  <a:srgbClr val="000000"/>
                </a:solidFill>
                <a:latin typeface="Arial"/>
                <a:ea typeface="Arial"/>
                <a:cs typeface="Arial"/>
                <a:sym typeface="Arial"/>
              </a:endParaRPr>
            </a:p>
          </p:txBody>
        </p:sp>
        <p:sp>
          <p:nvSpPr>
            <p:cNvPr id="1882" name="Google Shape;1882;gbd39f91684_0_140"/>
            <p:cNvSpPr/>
            <p:nvPr/>
          </p:nvSpPr>
          <p:spPr>
            <a:xfrm flipH="1">
              <a:off x="4160408" y="5336152"/>
              <a:ext cx="1768500" cy="7080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INFRASTRUCTURE MANAGEMENT</a:t>
              </a:r>
              <a:endParaRPr sz="1400" b="0" i="0" u="none" strike="noStrike" cap="none">
                <a:solidFill>
                  <a:srgbClr val="000000"/>
                </a:solidFill>
                <a:latin typeface="Arial"/>
                <a:ea typeface="Arial"/>
                <a:cs typeface="Arial"/>
                <a:sym typeface="Arial"/>
              </a:endParaRPr>
            </a:p>
          </p:txBody>
        </p:sp>
        <p:sp>
          <p:nvSpPr>
            <p:cNvPr id="1883" name="Google Shape;1883;gbd39f91684_0_140"/>
            <p:cNvSpPr/>
            <p:nvPr/>
          </p:nvSpPr>
          <p:spPr>
            <a:xfrm rot="-5400000" flipH="1">
              <a:off x="2985190" y="5053016"/>
              <a:ext cx="1661700" cy="374700"/>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COMMUNICATION INFRASTRUCTURE</a:t>
              </a:r>
              <a:endParaRPr sz="1400" b="0" i="0" u="none" strike="noStrike" cap="none">
                <a:solidFill>
                  <a:srgbClr val="000000"/>
                </a:solidFill>
                <a:latin typeface="Arial"/>
                <a:ea typeface="Arial"/>
                <a:cs typeface="Arial"/>
                <a:sym typeface="Arial"/>
              </a:endParaRPr>
            </a:p>
          </p:txBody>
        </p:sp>
        <p:grpSp>
          <p:nvGrpSpPr>
            <p:cNvPr id="1884" name="Google Shape;1884;gbd39f91684_0_140"/>
            <p:cNvGrpSpPr/>
            <p:nvPr/>
          </p:nvGrpSpPr>
          <p:grpSpPr>
            <a:xfrm>
              <a:off x="529864" y="2616917"/>
              <a:ext cx="387300" cy="3739091"/>
              <a:chOff x="405631" y="3175548"/>
              <a:chExt cx="387300" cy="3184644"/>
            </a:xfrm>
          </p:grpSpPr>
          <p:sp>
            <p:nvSpPr>
              <p:cNvPr id="1885" name="Google Shape;1885;gbd39f91684_0_140"/>
              <p:cNvSpPr/>
              <p:nvPr/>
            </p:nvSpPr>
            <p:spPr>
              <a:xfrm rot="-5400000" flipH="1">
                <a:off x="-185819" y="5398842"/>
                <a:ext cx="1552800" cy="369900"/>
              </a:xfrm>
              <a:prstGeom prst="roundRect">
                <a:avLst>
                  <a:gd name="adj" fmla="val 16667"/>
                </a:avLst>
              </a:prstGeom>
              <a:solidFill>
                <a:schemeClr val="lt2"/>
              </a:solidFill>
              <a:ln>
                <a:noFill/>
              </a:ln>
            </p:spPr>
            <p:txBody>
              <a:bodyPr spcFirstLastPara="1" wrap="square" lIns="81000" tIns="0" rIns="81000" bIns="0" anchor="ctr" anchorCtr="0">
                <a:noAutofit/>
              </a:bodyPr>
              <a:lstStyle/>
              <a:p>
                <a:pPr marL="0" marR="0" lvl="0" indent="0" algn="ctr"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 CRITICAL EQUIPMENTS</a:t>
                </a:r>
                <a:endParaRPr sz="1400" b="0" i="0" u="none" strike="noStrike" cap="none">
                  <a:solidFill>
                    <a:srgbClr val="000000"/>
                  </a:solidFill>
                  <a:latin typeface="Arial"/>
                  <a:ea typeface="Arial"/>
                  <a:cs typeface="Arial"/>
                  <a:sym typeface="Arial"/>
                </a:endParaRPr>
              </a:p>
            </p:txBody>
          </p:sp>
          <p:sp>
            <p:nvSpPr>
              <p:cNvPr id="1886" name="Google Shape;1886;gbd39f91684_0_140"/>
              <p:cNvSpPr/>
              <p:nvPr/>
            </p:nvSpPr>
            <p:spPr>
              <a:xfrm rot="-5400000" flipH="1">
                <a:off x="-180419" y="3761598"/>
                <a:ext cx="1559400" cy="387300"/>
              </a:xfrm>
              <a:prstGeom prst="roundRect">
                <a:avLst>
                  <a:gd name="adj" fmla="val 16667"/>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LESS CRITICAL EQUIPMENTS</a:t>
                </a:r>
                <a:endParaRPr sz="1400" b="0" i="0" u="none" strike="noStrike" cap="none">
                  <a:solidFill>
                    <a:srgbClr val="000000"/>
                  </a:solidFill>
                  <a:latin typeface="Arial"/>
                  <a:ea typeface="Arial"/>
                  <a:cs typeface="Arial"/>
                  <a:sym typeface="Arial"/>
                </a:endParaRPr>
              </a:p>
            </p:txBody>
          </p:sp>
        </p:grpSp>
        <p:grpSp>
          <p:nvGrpSpPr>
            <p:cNvPr id="1887" name="Google Shape;1887;gbd39f91684_0_140"/>
            <p:cNvGrpSpPr/>
            <p:nvPr/>
          </p:nvGrpSpPr>
          <p:grpSpPr>
            <a:xfrm>
              <a:off x="1040086" y="2618510"/>
              <a:ext cx="2403156" cy="3731700"/>
              <a:chOff x="1040086" y="2618510"/>
              <a:chExt cx="2403156" cy="3731700"/>
            </a:xfrm>
          </p:grpSpPr>
          <p:sp>
            <p:nvSpPr>
              <p:cNvPr id="1888" name="Google Shape;1888;gbd39f91684_0_140"/>
              <p:cNvSpPr/>
              <p:nvPr/>
            </p:nvSpPr>
            <p:spPr>
              <a:xfrm flipH="1">
                <a:off x="1040086" y="4384934"/>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AGGREGATION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 NODE</a:t>
                </a:r>
                <a:endParaRPr sz="1400" b="0" i="0" u="none" strike="noStrike" cap="none">
                  <a:solidFill>
                    <a:srgbClr val="000000"/>
                  </a:solidFill>
                  <a:latin typeface="Arial"/>
                  <a:ea typeface="Arial"/>
                  <a:cs typeface="Arial"/>
                  <a:sym typeface="Arial"/>
                </a:endParaRPr>
              </a:p>
            </p:txBody>
          </p:sp>
          <p:sp>
            <p:nvSpPr>
              <p:cNvPr id="1889" name="Google Shape;1889;gbd39f91684_0_140"/>
              <p:cNvSpPr/>
              <p:nvPr/>
            </p:nvSpPr>
            <p:spPr>
              <a:xfrm flipH="1">
                <a:off x="1040086" y="5185148"/>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DISTRIBUTED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890" name="Google Shape;1890;gbd39f91684_0_140"/>
              <p:cNvSpPr/>
              <p:nvPr/>
            </p:nvSpPr>
            <p:spPr>
              <a:xfrm flipH="1">
                <a:off x="1040086" y="4781252"/>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SUBSTATION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 NODE</a:t>
                </a:r>
                <a:endParaRPr sz="1400" b="0" i="0" u="none" strike="noStrike" cap="none">
                  <a:solidFill>
                    <a:srgbClr val="000000"/>
                  </a:solidFill>
                  <a:latin typeface="Arial"/>
                  <a:ea typeface="Arial"/>
                  <a:cs typeface="Arial"/>
                  <a:sym typeface="Arial"/>
                </a:endParaRPr>
              </a:p>
            </p:txBody>
          </p:sp>
          <p:sp>
            <p:nvSpPr>
              <p:cNvPr id="1891" name="Google Shape;1891;gbd39f91684_0_140"/>
              <p:cNvSpPr/>
              <p:nvPr/>
            </p:nvSpPr>
            <p:spPr>
              <a:xfrm flipH="1">
                <a:off x="1040086" y="5583324"/>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EQUIPMENT</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892" name="Google Shape;1892;gbd39f91684_0_140"/>
              <p:cNvSpPr/>
              <p:nvPr/>
            </p:nvSpPr>
            <p:spPr>
              <a:xfrm flipH="1">
                <a:off x="1043842" y="5953042"/>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EQUIPMENT</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893" name="Google Shape;1893;gbd39f91684_0_140"/>
              <p:cNvSpPr/>
              <p:nvPr/>
            </p:nvSpPr>
            <p:spPr>
              <a:xfrm flipH="1">
                <a:off x="1157184" y="2618510"/>
                <a:ext cx="1403700" cy="3731700"/>
              </a:xfrm>
              <a:prstGeom prst="roundRect">
                <a:avLst>
                  <a:gd name="adj" fmla="val 0"/>
                </a:avLst>
              </a:prstGeom>
              <a:solidFill>
                <a:schemeClr val="lt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EDGE NODE CONTROL</a:t>
                </a:r>
                <a:endParaRPr sz="1400" b="0" i="0" u="none" strike="noStrike" cap="none">
                  <a:solidFill>
                    <a:srgbClr val="000000"/>
                  </a:solidFill>
                  <a:latin typeface="Arial"/>
                  <a:ea typeface="Arial"/>
                  <a:cs typeface="Arial"/>
                  <a:sym typeface="Arial"/>
                </a:endParaRPr>
              </a:p>
            </p:txBody>
          </p:sp>
        </p:grpSp>
      </p:grpSp>
      <p:sp>
        <p:nvSpPr>
          <p:cNvPr id="1894" name="Google Shape;1894;gbd39f91684_0_140"/>
          <p:cNvSpPr txBox="1"/>
          <p:nvPr/>
        </p:nvSpPr>
        <p:spPr>
          <a:xfrm>
            <a:off x="1196225" y="459900"/>
            <a:ext cx="3269100" cy="4884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t>
            </a:r>
            <a:r>
              <a:rPr lang="en-US" sz="1000" b="0" i="0" u="none" strike="noStrike" cap="none">
                <a:solidFill>
                  <a:srgbClr val="000000"/>
                </a:solidFill>
                <a:latin typeface="Avenir"/>
                <a:ea typeface="Avenir"/>
                <a:cs typeface="Avenir"/>
                <a:sym typeface="Avenir"/>
              </a:rPr>
              <a:t>apabilities related to engaging with </a:t>
            </a:r>
            <a:r>
              <a:rPr lang="en-US" sz="1000">
                <a:latin typeface="Avenir"/>
                <a:ea typeface="Avenir"/>
                <a:cs typeface="Avenir"/>
                <a:sym typeface="Avenir"/>
              </a:rPr>
              <a:t>c</a:t>
            </a:r>
            <a:r>
              <a:rPr lang="en-US" sz="1000" b="0" i="0" u="none" strike="noStrike" cap="none">
                <a:solidFill>
                  <a:srgbClr val="000000"/>
                </a:solidFill>
                <a:latin typeface="Avenir"/>
                <a:ea typeface="Avenir"/>
                <a:cs typeface="Avenir"/>
                <a:sym typeface="Avenir"/>
              </a:rPr>
              <a:t>ustomers</a:t>
            </a:r>
            <a:r>
              <a:rPr lang="en-US" sz="1000">
                <a:latin typeface="Avenir"/>
                <a:ea typeface="Avenir"/>
                <a:cs typeface="Avenir"/>
                <a:sym typeface="Avenir"/>
              </a:rPr>
              <a:t>, m</a:t>
            </a:r>
            <a:r>
              <a:rPr lang="en-US" sz="1000" b="0" i="0" u="none" strike="noStrike" cap="none">
                <a:solidFill>
                  <a:srgbClr val="000000"/>
                </a:solidFill>
                <a:latin typeface="Avenir"/>
                <a:ea typeface="Avenir"/>
                <a:cs typeface="Avenir"/>
                <a:sym typeface="Avenir"/>
              </a:rPr>
              <a:t>arkets and other third parties</a:t>
            </a:r>
            <a:endParaRPr sz="1000" b="0" i="0" u="none" strike="noStrike" cap="none">
              <a:solidFill>
                <a:srgbClr val="000000"/>
              </a:solidFill>
              <a:latin typeface="Avenir"/>
              <a:ea typeface="Avenir"/>
              <a:cs typeface="Avenir"/>
              <a:sym typeface="Avenir"/>
            </a:endParaRPr>
          </a:p>
        </p:txBody>
      </p:sp>
      <p:sp>
        <p:nvSpPr>
          <p:cNvPr id="1895" name="Google Shape;1895;gbd39f91684_0_140"/>
          <p:cNvSpPr txBox="1"/>
          <p:nvPr/>
        </p:nvSpPr>
        <p:spPr>
          <a:xfrm>
            <a:off x="8016075" y="459900"/>
            <a:ext cx="3269100" cy="4884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related to managing the physical flow and balance of a power system</a:t>
            </a:r>
            <a:endParaRPr sz="1000">
              <a:latin typeface="Avenir"/>
              <a:ea typeface="Avenir"/>
              <a:cs typeface="Avenir"/>
              <a:sym typeface="Avenir"/>
            </a:endParaRPr>
          </a:p>
        </p:txBody>
      </p:sp>
      <p:sp>
        <p:nvSpPr>
          <p:cNvPr id="1896" name="Google Shape;1896;gbd39f91684_0_140"/>
          <p:cNvSpPr txBox="1"/>
          <p:nvPr/>
        </p:nvSpPr>
        <p:spPr>
          <a:xfrm>
            <a:off x="4320300" y="3093725"/>
            <a:ext cx="3269100" cy="5367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that are required and shared by each of the other categories</a:t>
            </a:r>
            <a:endParaRPr sz="1000">
              <a:latin typeface="Avenir"/>
              <a:ea typeface="Avenir"/>
              <a:cs typeface="Avenir"/>
              <a:sym typeface="Avenir"/>
            </a:endParaRPr>
          </a:p>
        </p:txBody>
      </p:sp>
      <p:sp>
        <p:nvSpPr>
          <p:cNvPr id="1897" name="Google Shape;1897;gbd39f91684_0_140"/>
          <p:cNvSpPr txBox="1"/>
          <p:nvPr/>
        </p:nvSpPr>
        <p:spPr>
          <a:xfrm>
            <a:off x="1196225" y="5854150"/>
            <a:ext cx="3269100" cy="4884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related to monitoring and controlling your assets on the grid</a:t>
            </a:r>
            <a:endParaRPr sz="1000">
              <a:latin typeface="Avenir"/>
              <a:ea typeface="Avenir"/>
              <a:cs typeface="Avenir"/>
              <a:sym typeface="Avenir"/>
            </a:endParaRPr>
          </a:p>
        </p:txBody>
      </p:sp>
      <p:sp>
        <p:nvSpPr>
          <p:cNvPr id="1898" name="Google Shape;1898;gbd39f91684_0_140"/>
          <p:cNvSpPr txBox="1"/>
          <p:nvPr/>
        </p:nvSpPr>
        <p:spPr>
          <a:xfrm>
            <a:off x="8016075" y="5854150"/>
            <a:ext cx="3269100" cy="4884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related to managing your assets </a:t>
            </a:r>
            <a:endParaRPr sz="1000">
              <a:latin typeface="Avenir"/>
              <a:ea typeface="Avenir"/>
              <a:cs typeface="Avenir"/>
              <a:sym typeface="Avenir"/>
            </a:endParaRPr>
          </a:p>
        </p:txBody>
      </p:sp>
      <p:sp>
        <p:nvSpPr>
          <p:cNvPr id="1899" name="Google Shape;1899;gbd39f91684_0_140"/>
          <p:cNvSpPr txBox="1"/>
          <p:nvPr/>
        </p:nvSpPr>
        <p:spPr>
          <a:xfrm>
            <a:off x="2475962" y="6456375"/>
            <a:ext cx="7234800" cy="369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entury Gothic"/>
              <a:buNone/>
            </a:pPr>
            <a:r>
              <a:rPr lang="en-US" sz="1800" b="0" i="0" u="none" strike="noStrike" cap="none">
                <a:solidFill>
                  <a:srgbClr val="434343"/>
                </a:solidFill>
                <a:latin typeface="Century Gothic"/>
                <a:ea typeface="Century Gothic"/>
                <a:cs typeface="Century Gothic"/>
                <a:sym typeface="Century Gothic"/>
              </a:rPr>
              <a:t>LFE High-Level Functional Architecture V1.0 - CC 4.0</a:t>
            </a:r>
            <a:endParaRPr sz="1800" b="0" i="0" u="none" strike="noStrike" cap="none">
              <a:solidFill>
                <a:srgbClr val="434343"/>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94"/>
                                        </p:tgtEl>
                                        <p:attrNameLst>
                                          <p:attrName>style.visibility</p:attrName>
                                        </p:attrNameLst>
                                      </p:cBhvr>
                                      <p:to>
                                        <p:strVal val="visible"/>
                                      </p:to>
                                    </p:set>
                                    <p:animEffect transition="in" filter="fade">
                                      <p:cBhvr>
                                        <p:cTn id="7" dur="1000"/>
                                        <p:tgtEl>
                                          <p:spTgt spid="1894"/>
                                        </p:tgtEl>
                                      </p:cBhvr>
                                    </p:animEffect>
                                  </p:childTnLst>
                                </p:cTn>
                              </p:par>
                              <p:par>
                                <p:cTn id="8" presetID="10" presetClass="entr" presetSubtype="0" fill="hold" nodeType="withEffect">
                                  <p:stCondLst>
                                    <p:cond delay="0"/>
                                  </p:stCondLst>
                                  <p:childTnLst>
                                    <p:set>
                                      <p:cBhvr>
                                        <p:cTn id="9" dur="1" fill="hold">
                                          <p:stCondLst>
                                            <p:cond delay="0"/>
                                          </p:stCondLst>
                                        </p:cTn>
                                        <p:tgtEl>
                                          <p:spTgt spid="1854"/>
                                        </p:tgtEl>
                                        <p:attrNameLst>
                                          <p:attrName>style.visibility</p:attrName>
                                        </p:attrNameLst>
                                      </p:cBhvr>
                                      <p:to>
                                        <p:strVal val="visible"/>
                                      </p:to>
                                    </p:set>
                                    <p:animEffect transition="in" filter="fade">
                                      <p:cBhvr>
                                        <p:cTn id="10" dur="500"/>
                                        <p:tgtEl>
                                          <p:spTgt spid="185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895"/>
                                        </p:tgtEl>
                                        <p:attrNameLst>
                                          <p:attrName>style.visibility</p:attrName>
                                        </p:attrNameLst>
                                      </p:cBhvr>
                                      <p:to>
                                        <p:strVal val="visible"/>
                                      </p:to>
                                    </p:set>
                                    <p:animEffect transition="in" filter="fade">
                                      <p:cBhvr>
                                        <p:cTn id="15" dur="1000"/>
                                        <p:tgtEl>
                                          <p:spTgt spid="1895"/>
                                        </p:tgtEl>
                                      </p:cBhvr>
                                    </p:animEffect>
                                  </p:childTnLst>
                                </p:cTn>
                              </p:par>
                              <p:par>
                                <p:cTn id="16" presetID="10" presetClass="entr" presetSubtype="0" fill="hold" nodeType="withEffect">
                                  <p:stCondLst>
                                    <p:cond delay="0"/>
                                  </p:stCondLst>
                                  <p:childTnLst>
                                    <p:set>
                                      <p:cBhvr>
                                        <p:cTn id="17" dur="1" fill="hold">
                                          <p:stCondLst>
                                            <p:cond delay="0"/>
                                          </p:stCondLst>
                                        </p:cTn>
                                        <p:tgtEl>
                                          <p:spTgt spid="1866"/>
                                        </p:tgtEl>
                                        <p:attrNameLst>
                                          <p:attrName>style.visibility</p:attrName>
                                        </p:attrNameLst>
                                      </p:cBhvr>
                                      <p:to>
                                        <p:strVal val="visible"/>
                                      </p:to>
                                    </p:set>
                                    <p:animEffect transition="in" filter="fade">
                                      <p:cBhvr>
                                        <p:cTn id="18" dur="500"/>
                                        <p:tgtEl>
                                          <p:spTgt spid="186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898"/>
                                        </p:tgtEl>
                                        <p:attrNameLst>
                                          <p:attrName>style.visibility</p:attrName>
                                        </p:attrNameLst>
                                      </p:cBhvr>
                                      <p:to>
                                        <p:strVal val="visible"/>
                                      </p:to>
                                    </p:set>
                                    <p:animEffect transition="in" filter="fade">
                                      <p:cBhvr>
                                        <p:cTn id="23" dur="1000"/>
                                        <p:tgtEl>
                                          <p:spTgt spid="1898"/>
                                        </p:tgtEl>
                                      </p:cBhvr>
                                    </p:animEffect>
                                  </p:childTnLst>
                                </p:cTn>
                              </p:par>
                              <p:par>
                                <p:cTn id="24" presetID="10" presetClass="entr" presetSubtype="0" fill="hold" nodeType="withEffect">
                                  <p:stCondLst>
                                    <p:cond delay="0"/>
                                  </p:stCondLst>
                                  <p:childTnLst>
                                    <p:set>
                                      <p:cBhvr>
                                        <p:cTn id="25" dur="1" fill="hold">
                                          <p:stCondLst>
                                            <p:cond delay="0"/>
                                          </p:stCondLst>
                                        </p:cTn>
                                        <p:tgtEl>
                                          <p:spTgt spid="1859"/>
                                        </p:tgtEl>
                                        <p:attrNameLst>
                                          <p:attrName>style.visibility</p:attrName>
                                        </p:attrNameLst>
                                      </p:cBhvr>
                                      <p:to>
                                        <p:strVal val="visible"/>
                                      </p:to>
                                    </p:set>
                                    <p:animEffect transition="in" filter="fade">
                                      <p:cBhvr>
                                        <p:cTn id="26" dur="500"/>
                                        <p:tgtEl>
                                          <p:spTgt spid="185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97"/>
                                        </p:tgtEl>
                                        <p:attrNameLst>
                                          <p:attrName>style.visibility</p:attrName>
                                        </p:attrNameLst>
                                      </p:cBhvr>
                                      <p:to>
                                        <p:strVal val="visible"/>
                                      </p:to>
                                    </p:set>
                                    <p:animEffect transition="in" filter="fade">
                                      <p:cBhvr>
                                        <p:cTn id="31" dur="1000"/>
                                        <p:tgtEl>
                                          <p:spTgt spid="1897"/>
                                        </p:tgtEl>
                                      </p:cBhvr>
                                    </p:animEffect>
                                  </p:childTnLst>
                                </p:cTn>
                              </p:par>
                              <p:par>
                                <p:cTn id="32" presetID="10" presetClass="entr" presetSubtype="0" fill="hold" nodeType="withEffect">
                                  <p:stCondLst>
                                    <p:cond delay="0"/>
                                  </p:stCondLst>
                                  <p:childTnLst>
                                    <p:set>
                                      <p:cBhvr>
                                        <p:cTn id="33" dur="1" fill="hold">
                                          <p:stCondLst>
                                            <p:cond delay="0"/>
                                          </p:stCondLst>
                                        </p:cTn>
                                        <p:tgtEl>
                                          <p:spTgt spid="1880"/>
                                        </p:tgtEl>
                                        <p:attrNameLst>
                                          <p:attrName>style.visibility</p:attrName>
                                        </p:attrNameLst>
                                      </p:cBhvr>
                                      <p:to>
                                        <p:strVal val="visible"/>
                                      </p:to>
                                    </p:set>
                                    <p:animEffect transition="in" filter="fade">
                                      <p:cBhvr>
                                        <p:cTn id="34" dur="1000"/>
                                        <p:tgtEl>
                                          <p:spTgt spid="188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896"/>
                                        </p:tgtEl>
                                        <p:attrNameLst>
                                          <p:attrName>style.visibility</p:attrName>
                                        </p:attrNameLst>
                                      </p:cBhvr>
                                      <p:to>
                                        <p:strVal val="visible"/>
                                      </p:to>
                                    </p:set>
                                    <p:animEffect transition="in" filter="fade">
                                      <p:cBhvr>
                                        <p:cTn id="39" dur="1000"/>
                                        <p:tgtEl>
                                          <p:spTgt spid="1896"/>
                                        </p:tgtEl>
                                      </p:cBhvr>
                                    </p:animEffect>
                                  </p:childTnLst>
                                </p:cTn>
                              </p:par>
                              <p:par>
                                <p:cTn id="40" presetID="10" presetClass="entr" presetSubtype="0" fill="hold" nodeType="withEffect">
                                  <p:stCondLst>
                                    <p:cond delay="0"/>
                                  </p:stCondLst>
                                  <p:childTnLst>
                                    <p:set>
                                      <p:cBhvr>
                                        <p:cTn id="41" dur="1" fill="hold">
                                          <p:stCondLst>
                                            <p:cond delay="0"/>
                                          </p:stCondLst>
                                        </p:cTn>
                                        <p:tgtEl>
                                          <p:spTgt spid="1871"/>
                                        </p:tgtEl>
                                        <p:attrNameLst>
                                          <p:attrName>style.visibility</p:attrName>
                                        </p:attrNameLst>
                                      </p:cBhvr>
                                      <p:to>
                                        <p:strVal val="visible"/>
                                      </p:to>
                                    </p:set>
                                    <p:animEffect transition="in" filter="fade">
                                      <p:cBhvr>
                                        <p:cTn id="42" dur="1000"/>
                                        <p:tgtEl>
                                          <p:spTgt spid="18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904"/>
        <p:cNvGrpSpPr/>
        <p:nvPr/>
      </p:nvGrpSpPr>
      <p:grpSpPr>
        <a:xfrm>
          <a:off x="0" y="0"/>
          <a:ext cx="0" cy="0"/>
          <a:chOff x="0" y="0"/>
          <a:chExt cx="0" cy="0"/>
        </a:xfrm>
      </p:grpSpPr>
      <p:graphicFrame>
        <p:nvGraphicFramePr>
          <p:cNvPr id="1905" name="Google Shape;1905;g118fea77057_0_2899"/>
          <p:cNvGraphicFramePr/>
          <p:nvPr/>
        </p:nvGraphicFramePr>
        <p:xfrm>
          <a:off x="415925" y="375664"/>
          <a:ext cx="3000000" cy="3000000"/>
        </p:xfrm>
        <a:graphic>
          <a:graphicData uri="http://schemas.openxmlformats.org/drawingml/2006/table">
            <a:tbl>
              <a:tblPr>
                <a:noFill/>
                <a:tableStyleId>{648C78AA-C188-4CB8-BCFB-F2FF74D0B0B8}</a:tableStyleId>
              </a:tblPr>
              <a:tblGrid>
                <a:gridCol w="5680075">
                  <a:extLst>
                    <a:ext uri="{9D8B030D-6E8A-4147-A177-3AD203B41FA5}">
                      <a16:colId xmlns:a16="http://schemas.microsoft.com/office/drawing/2014/main" val="20000"/>
                    </a:ext>
                  </a:extLst>
                </a:gridCol>
                <a:gridCol w="5680075">
                  <a:extLst>
                    <a:ext uri="{9D8B030D-6E8A-4147-A177-3AD203B41FA5}">
                      <a16:colId xmlns:a16="http://schemas.microsoft.com/office/drawing/2014/main" val="20001"/>
                    </a:ext>
                  </a:extLst>
                </a:gridCol>
              </a:tblGrid>
              <a:tr h="20687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9967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1906" name="Google Shape;1906;g118fea77057_0_2899"/>
          <p:cNvGraphicFramePr/>
          <p:nvPr/>
        </p:nvGraphicFramePr>
        <p:xfrm>
          <a:off x="2902358" y="2147049"/>
          <a:ext cx="3000000" cy="3000000"/>
        </p:xfrm>
        <a:graphic>
          <a:graphicData uri="http://schemas.openxmlformats.org/drawingml/2006/table">
            <a:tbl>
              <a:tblPr>
                <a:noFill/>
                <a:tableStyleId>{648C78AA-C188-4CB8-BCFB-F2FF74D0B0B8}</a:tableStyleId>
              </a:tblPr>
              <a:tblGrid>
                <a:gridCol w="5514250">
                  <a:extLst>
                    <a:ext uri="{9D8B030D-6E8A-4147-A177-3AD203B41FA5}">
                      <a16:colId xmlns:a16="http://schemas.microsoft.com/office/drawing/2014/main" val="20000"/>
                    </a:ext>
                  </a:extLst>
                </a:gridCol>
              </a:tblGrid>
              <a:tr h="2163150">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p>
                  </a:txBody>
                  <a:tcPr marL="67950" marR="67950" marT="33975" marB="339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pSp>
        <p:nvGrpSpPr>
          <p:cNvPr id="1907" name="Google Shape;1907;g118fea77057_0_2899"/>
          <p:cNvGrpSpPr/>
          <p:nvPr/>
        </p:nvGrpSpPr>
        <p:grpSpPr>
          <a:xfrm>
            <a:off x="408392" y="180084"/>
            <a:ext cx="11380148" cy="6444100"/>
            <a:chOff x="402673" y="180084"/>
            <a:chExt cx="11380148" cy="6444100"/>
          </a:xfrm>
        </p:grpSpPr>
        <p:sp>
          <p:nvSpPr>
            <p:cNvPr id="1908" name="Google Shape;1908;g118fea77057_0_2899"/>
            <p:cNvSpPr/>
            <p:nvPr/>
          </p:nvSpPr>
          <p:spPr>
            <a:xfrm>
              <a:off x="403225"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900"/>
                <a:buFont typeface="Century Gothic"/>
                <a:buNone/>
              </a:pPr>
              <a:r>
                <a:rPr lang="en-US" sz="900" b="1" i="0" u="none" strike="noStrike" cap="none">
                  <a:solidFill>
                    <a:srgbClr val="FFFFFF"/>
                  </a:solidFill>
                  <a:latin typeface="Century Gothic"/>
                  <a:ea typeface="Century Gothic"/>
                  <a:cs typeface="Century Gothic"/>
                  <a:sym typeface="Century Gothic"/>
                </a:rPr>
                <a:t>CUSTOMER &amp; MARKET</a:t>
              </a:r>
              <a:endParaRPr sz="1400" b="0" i="0" u="none" strike="noStrike" cap="none">
                <a:solidFill>
                  <a:srgbClr val="000000"/>
                </a:solidFill>
                <a:latin typeface="Arial"/>
                <a:ea typeface="Arial"/>
                <a:cs typeface="Arial"/>
                <a:sym typeface="Arial"/>
              </a:endParaRPr>
            </a:p>
          </p:txBody>
        </p:sp>
        <p:sp>
          <p:nvSpPr>
            <p:cNvPr id="1909" name="Google Shape;1909;g118fea77057_0_2899"/>
            <p:cNvSpPr/>
            <p:nvPr/>
          </p:nvSpPr>
          <p:spPr>
            <a:xfrm>
              <a:off x="402673"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FFFFFF"/>
                </a:buClr>
                <a:buSzPts val="900"/>
                <a:buFont typeface="Century Gothic"/>
                <a:buNone/>
              </a:pPr>
              <a:r>
                <a:rPr lang="en-US" sz="900" b="1" i="0" u="none" strike="noStrike" cap="none">
                  <a:solidFill>
                    <a:srgbClr val="FFFFFF"/>
                  </a:solidFill>
                  <a:latin typeface="Century Gothic"/>
                  <a:ea typeface="Century Gothic"/>
                  <a:cs typeface="Century Gothic"/>
                  <a:sym typeface="Century Gothic"/>
                </a:rPr>
                <a:t>ACQUISITION AND CONTROL </a:t>
              </a:r>
              <a:endParaRPr sz="1400" b="0" i="0" u="none" strike="noStrike" cap="none">
                <a:solidFill>
                  <a:srgbClr val="000000"/>
                </a:solidFill>
                <a:latin typeface="Arial"/>
                <a:ea typeface="Arial"/>
                <a:cs typeface="Arial"/>
                <a:sym typeface="Arial"/>
              </a:endParaRPr>
            </a:p>
          </p:txBody>
        </p:sp>
        <p:sp>
          <p:nvSpPr>
            <p:cNvPr id="1910" name="Google Shape;1910;g118fea77057_0_2899"/>
            <p:cNvSpPr/>
            <p:nvPr/>
          </p:nvSpPr>
          <p:spPr>
            <a:xfrm>
              <a:off x="9771021"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900"/>
                <a:buFont typeface="Century Gothic"/>
                <a:buNone/>
              </a:pPr>
              <a:r>
                <a:rPr lang="en-US" sz="900" b="1" i="0" u="none" strike="noStrike" cap="none">
                  <a:solidFill>
                    <a:srgbClr val="FFFFFF"/>
                  </a:solidFill>
                  <a:latin typeface="Century Gothic"/>
                  <a:ea typeface="Century Gothic"/>
                  <a:cs typeface="Century Gothic"/>
                  <a:sym typeface="Century Gothic"/>
                </a:rPr>
                <a:t>SYSTEM MANAGEMENT</a:t>
              </a:r>
              <a:endParaRPr sz="1400" b="0" i="0" u="none" strike="noStrike" cap="none">
                <a:solidFill>
                  <a:srgbClr val="000000"/>
                </a:solidFill>
                <a:latin typeface="Arial"/>
                <a:ea typeface="Arial"/>
                <a:cs typeface="Arial"/>
                <a:sym typeface="Arial"/>
              </a:endParaRPr>
            </a:p>
          </p:txBody>
        </p:sp>
        <p:sp>
          <p:nvSpPr>
            <p:cNvPr id="1911" name="Google Shape;1911;g118fea77057_0_2899"/>
            <p:cNvSpPr/>
            <p:nvPr/>
          </p:nvSpPr>
          <p:spPr>
            <a:xfrm>
              <a:off x="9771021"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FFFFFF"/>
                </a:buClr>
                <a:buSzPts val="900"/>
                <a:buFont typeface="Century Gothic"/>
                <a:buNone/>
              </a:pPr>
              <a:r>
                <a:rPr lang="en-US" sz="900" b="1" i="0" u="none" strike="noStrike" cap="none">
                  <a:solidFill>
                    <a:srgbClr val="FFFFFF"/>
                  </a:solidFill>
                  <a:latin typeface="Century Gothic"/>
                  <a:ea typeface="Century Gothic"/>
                  <a:cs typeface="Century Gothic"/>
                  <a:sym typeface="Century Gothic"/>
                </a:rPr>
                <a:t>ASSET MANAGEMENT</a:t>
              </a:r>
              <a:endParaRPr sz="1400" b="0" i="0" u="none" strike="noStrike" cap="none">
                <a:solidFill>
                  <a:srgbClr val="000000"/>
                </a:solidFill>
                <a:latin typeface="Arial"/>
                <a:ea typeface="Arial"/>
                <a:cs typeface="Arial"/>
                <a:sym typeface="Arial"/>
              </a:endParaRPr>
            </a:p>
          </p:txBody>
        </p:sp>
        <p:sp>
          <p:nvSpPr>
            <p:cNvPr id="1912" name="Google Shape;1912;g118fea77057_0_2899"/>
            <p:cNvSpPr/>
            <p:nvPr/>
          </p:nvSpPr>
          <p:spPr>
            <a:xfrm rot="-5400000">
              <a:off x="1716673" y="3137948"/>
              <a:ext cx="21819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900"/>
                <a:buFont typeface="Century Gothic"/>
                <a:buNone/>
              </a:pPr>
              <a:r>
                <a:rPr lang="en-US" sz="900" b="1" i="0" u="none" strike="noStrike" cap="none">
                  <a:solidFill>
                    <a:srgbClr val="FFFFFF"/>
                  </a:solidFill>
                  <a:latin typeface="Century Gothic"/>
                  <a:ea typeface="Century Gothic"/>
                  <a:cs typeface="Century Gothic"/>
                  <a:sym typeface="Century Gothic"/>
                </a:rPr>
                <a:t>SHARED</a:t>
              </a:r>
              <a:endParaRPr sz="1400" b="0" i="0" u="none" strike="noStrike" cap="none">
                <a:solidFill>
                  <a:srgbClr val="000000"/>
                </a:solidFill>
                <a:latin typeface="Arial"/>
                <a:ea typeface="Arial"/>
                <a:cs typeface="Arial"/>
                <a:sym typeface="Arial"/>
              </a:endParaRPr>
            </a:p>
          </p:txBody>
        </p:sp>
      </p:grpSp>
      <p:grpSp>
        <p:nvGrpSpPr>
          <p:cNvPr id="1913" name="Google Shape;1913;g118fea77057_0_2899"/>
          <p:cNvGrpSpPr/>
          <p:nvPr/>
        </p:nvGrpSpPr>
        <p:grpSpPr>
          <a:xfrm>
            <a:off x="542925" y="543659"/>
            <a:ext cx="5393799" cy="1850400"/>
            <a:chOff x="542925" y="543659"/>
            <a:chExt cx="5393799" cy="1850400"/>
          </a:xfrm>
        </p:grpSpPr>
        <p:sp>
          <p:nvSpPr>
            <p:cNvPr id="1914" name="Google Shape;1914;g118fea77057_0_2899"/>
            <p:cNvSpPr/>
            <p:nvPr/>
          </p:nvSpPr>
          <p:spPr>
            <a:xfrm flipH="1">
              <a:off x="4702224" y="543659"/>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MARKET PLATFORM GATEWAY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Power Exchange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Capacity platform</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Balancing market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Availability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Cross border capacity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Services</a:t>
              </a:r>
              <a:endParaRPr sz="750" b="0" i="0" u="none" strike="noStrike" cap="none">
                <a:solidFill>
                  <a:srgbClr val="000000"/>
                </a:solidFill>
                <a:latin typeface="Century Gothic"/>
                <a:ea typeface="Century Gothic"/>
                <a:cs typeface="Century Gothic"/>
                <a:sym typeface="Century Gothic"/>
              </a:endParaRPr>
            </a:p>
          </p:txBody>
        </p:sp>
        <p:sp>
          <p:nvSpPr>
            <p:cNvPr id="1915" name="Google Shape;1915;g118fea77057_0_2899"/>
            <p:cNvSpPr/>
            <p:nvPr/>
          </p:nvSpPr>
          <p:spPr>
            <a:xfrm flipH="1">
              <a:off x="1929358" y="543659"/>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METERING &amp; COMPENSATION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Metering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Compensation/ Settlement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Billing</a:t>
              </a:r>
              <a:endParaRPr sz="1400" b="0" i="0" u="none" strike="noStrike" cap="none">
                <a:solidFill>
                  <a:srgbClr val="000000"/>
                </a:solidFill>
                <a:latin typeface="Arial"/>
                <a:ea typeface="Arial"/>
                <a:cs typeface="Arial"/>
                <a:sym typeface="Arial"/>
              </a:endParaRPr>
            </a:p>
          </p:txBody>
        </p:sp>
        <p:sp>
          <p:nvSpPr>
            <p:cNvPr id="1916" name="Google Shape;1916;g118fea77057_0_2899"/>
            <p:cNvSpPr/>
            <p:nvPr/>
          </p:nvSpPr>
          <p:spPr>
            <a:xfrm flipH="1">
              <a:off x="542925" y="543659"/>
              <a:ext cx="1234500" cy="18504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CUSTOMER RELATIONSHIP &amp; COMMUNICATION </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Acquisition, system design, pricing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Notification &amp; communication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Emergency &amp; crisis management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Customer app/UX/UI</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Contract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Consent management</a:t>
              </a:r>
              <a:endParaRPr sz="750" b="0" i="0" u="none" strike="noStrike" cap="none">
                <a:solidFill>
                  <a:srgbClr val="000000"/>
                </a:solidFill>
                <a:latin typeface="Century Gothic"/>
                <a:ea typeface="Century Gothic"/>
                <a:cs typeface="Century Gothic"/>
                <a:sym typeface="Century Gothic"/>
              </a:endParaRPr>
            </a:p>
          </p:txBody>
        </p:sp>
        <p:sp>
          <p:nvSpPr>
            <p:cNvPr id="1917" name="Google Shape;1917;g118fea77057_0_2899"/>
            <p:cNvSpPr/>
            <p:nvPr/>
          </p:nvSpPr>
          <p:spPr>
            <a:xfrm flipH="1">
              <a:off x="3315791" y="543659"/>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CUSTOMER RESPONSE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Smart Ledgers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Smart contract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Customer Preferences</a:t>
              </a:r>
              <a:endParaRPr sz="750" b="0" i="0" u="none" strike="noStrike" cap="none">
                <a:solidFill>
                  <a:srgbClr val="000000"/>
                </a:solidFill>
                <a:latin typeface="Century Gothic"/>
                <a:ea typeface="Century Gothic"/>
                <a:cs typeface="Century Gothic"/>
                <a:sym typeface="Century Gothic"/>
              </a:endParaRPr>
            </a:p>
          </p:txBody>
        </p:sp>
      </p:grpSp>
      <p:grpSp>
        <p:nvGrpSpPr>
          <p:cNvPr id="1918" name="Google Shape;1918;g118fea77057_0_2899"/>
          <p:cNvGrpSpPr/>
          <p:nvPr/>
        </p:nvGrpSpPr>
        <p:grpSpPr>
          <a:xfrm>
            <a:off x="6266113" y="543650"/>
            <a:ext cx="5350887" cy="1463109"/>
            <a:chOff x="6266113" y="543650"/>
            <a:chExt cx="5350887" cy="1463109"/>
          </a:xfrm>
        </p:grpSpPr>
        <p:sp>
          <p:nvSpPr>
            <p:cNvPr id="1919" name="Google Shape;1919;g118fea77057_0_2899"/>
            <p:cNvSpPr/>
            <p:nvPr/>
          </p:nvSpPr>
          <p:spPr>
            <a:xfrm flipH="1">
              <a:off x="7646811" y="543659"/>
              <a:ext cx="1234500" cy="1463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SYSTEM CONTROL</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Remote operation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System automation</a:t>
              </a:r>
              <a:endParaRPr sz="750" b="0" i="0" u="none" strike="noStrike" cap="none">
                <a:solidFill>
                  <a:srgbClr val="000000"/>
                </a:solidFill>
                <a:latin typeface="Century Gothic"/>
                <a:ea typeface="Century Gothic"/>
                <a:cs typeface="Century Gothic"/>
                <a:sym typeface="Century Gothic"/>
              </a:endParaRPr>
            </a:p>
            <a:p>
              <a:pPr marL="142875" marR="0" lvl="1" indent="-10477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centralized automation</a:t>
              </a:r>
              <a:endParaRPr sz="750" b="0" i="0" u="none" strike="noStrike" cap="none">
                <a:solidFill>
                  <a:srgbClr val="000000"/>
                </a:solidFill>
                <a:latin typeface="Century Gothic"/>
                <a:ea typeface="Century Gothic"/>
                <a:cs typeface="Century Gothic"/>
                <a:sym typeface="Century Gothic"/>
              </a:endParaRPr>
            </a:p>
            <a:p>
              <a:pPr marL="142875" marR="0" lvl="1" indent="-10477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power quality and system stability</a:t>
              </a:r>
              <a:endParaRPr sz="750" b="0" i="0" u="none" strike="noStrike" cap="none">
                <a:solidFill>
                  <a:srgbClr val="000000"/>
                </a:solidFill>
                <a:latin typeface="Century Gothic"/>
                <a:ea typeface="Century Gothic"/>
                <a:cs typeface="Century Gothic"/>
                <a:sym typeface="Century Gothic"/>
              </a:endParaRPr>
            </a:p>
            <a:p>
              <a:pPr marL="142875" marR="0" lvl="1" indent="-10477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autonomous function conf</a:t>
              </a:r>
              <a:endParaRPr sz="750" b="0" i="0" u="none" strike="noStrike" cap="none">
                <a:solidFill>
                  <a:srgbClr val="000000"/>
                </a:solidFill>
                <a:latin typeface="Century Gothic"/>
                <a:ea typeface="Century Gothic"/>
                <a:cs typeface="Century Gothic"/>
                <a:sym typeface="Century Gothic"/>
              </a:endParaRPr>
            </a:p>
            <a:p>
              <a:pPr marL="142875" marR="0" lvl="1" indent="-10477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Schedules</a:t>
              </a:r>
              <a:endParaRPr sz="1400" b="0" i="0" u="none" strike="noStrike" cap="none">
                <a:solidFill>
                  <a:srgbClr val="000000"/>
                </a:solidFill>
                <a:latin typeface="Arial"/>
                <a:ea typeface="Arial"/>
                <a:cs typeface="Arial"/>
                <a:sym typeface="Arial"/>
              </a:endParaRPr>
            </a:p>
          </p:txBody>
        </p:sp>
        <p:sp>
          <p:nvSpPr>
            <p:cNvPr id="1920" name="Google Shape;1920;g118fea77057_0_2899"/>
            <p:cNvSpPr/>
            <p:nvPr/>
          </p:nvSpPr>
          <p:spPr>
            <a:xfrm>
              <a:off x="10382500" y="543650"/>
              <a:ext cx="1234500" cy="1463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FORECASTING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Area Demand</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Solar/Wind Resource</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Generation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System services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Local/site balance</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International Exchange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Market prices</a:t>
              </a:r>
              <a:endParaRPr sz="1400" b="0" i="0" u="none" strike="noStrike" cap="none">
                <a:solidFill>
                  <a:srgbClr val="000000"/>
                </a:solidFill>
                <a:latin typeface="Arial"/>
                <a:ea typeface="Arial"/>
                <a:cs typeface="Arial"/>
                <a:sym typeface="Arial"/>
              </a:endParaRPr>
            </a:p>
          </p:txBody>
        </p:sp>
        <p:sp>
          <p:nvSpPr>
            <p:cNvPr id="1921" name="Google Shape;1921;g118fea77057_0_2899"/>
            <p:cNvSpPr/>
            <p:nvPr/>
          </p:nvSpPr>
          <p:spPr>
            <a:xfrm>
              <a:off x="6266113" y="543659"/>
              <a:ext cx="1234500" cy="1463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MARKET SIGNAL</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Cross border capacity calculation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Adequacy assessment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Balancing mechanisms</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Aggregated service organization:</a:t>
              </a:r>
              <a:endParaRPr sz="75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750"/>
                <a:buFont typeface="Arial"/>
                <a:buNone/>
              </a:pPr>
              <a:r>
                <a:rPr lang="en-US" sz="750" b="0" i="0" u="none" strike="noStrike" cap="none">
                  <a:solidFill>
                    <a:srgbClr val="000000"/>
                  </a:solidFill>
                  <a:latin typeface="Century Gothic"/>
                  <a:ea typeface="Century Gothic"/>
                  <a:cs typeface="Century Gothic"/>
                  <a:sym typeface="Century Gothic"/>
                </a:rPr>
                <a:t>generators /  Storage / site optimization</a:t>
              </a:r>
              <a:endParaRPr sz="750" b="0" i="0" u="none" strike="noStrike" cap="none">
                <a:solidFill>
                  <a:srgbClr val="000000"/>
                </a:solidFill>
                <a:latin typeface="Century Gothic"/>
                <a:ea typeface="Century Gothic"/>
                <a:cs typeface="Century Gothic"/>
                <a:sym typeface="Century Gothic"/>
              </a:endParaRPr>
            </a:p>
          </p:txBody>
        </p:sp>
        <p:sp>
          <p:nvSpPr>
            <p:cNvPr id="1922" name="Google Shape;1922;g118fea77057_0_2899"/>
            <p:cNvSpPr/>
            <p:nvPr/>
          </p:nvSpPr>
          <p:spPr>
            <a:xfrm>
              <a:off x="9005863" y="543659"/>
              <a:ext cx="1234500" cy="1463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POWER SYSTEM CALCULATION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Modeling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Model exchanges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State estimation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Simulation</a:t>
              </a:r>
              <a:endParaRPr sz="750" b="0" i="0" u="none" strike="noStrike" cap="none">
                <a:solidFill>
                  <a:srgbClr val="000000"/>
                </a:solidFill>
                <a:latin typeface="Century Gothic"/>
                <a:ea typeface="Century Gothic"/>
                <a:cs typeface="Century Gothic"/>
                <a:sym typeface="Century Gothic"/>
              </a:endParaRPr>
            </a:p>
            <a:p>
              <a:pPr marL="142875" marR="0" lvl="1" indent="-85725"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static &amp; dynamic calculation</a:t>
              </a:r>
              <a:endParaRPr sz="750" b="0" i="0" u="none" strike="noStrike" cap="none">
                <a:solidFill>
                  <a:srgbClr val="000000"/>
                </a:solidFill>
                <a:latin typeface="Century Gothic"/>
                <a:ea typeface="Century Gothic"/>
                <a:cs typeface="Century Gothic"/>
                <a:sym typeface="Century Gothic"/>
              </a:endParaRPr>
            </a:p>
            <a:p>
              <a:pPr marL="142875" marR="0" lvl="1" indent="-8572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security analysis</a:t>
              </a:r>
              <a:endParaRPr sz="750" b="0" i="0" u="none" strike="noStrike" cap="none">
                <a:solidFill>
                  <a:srgbClr val="000000"/>
                </a:solidFill>
                <a:latin typeface="Century Gothic"/>
                <a:ea typeface="Century Gothic"/>
                <a:cs typeface="Century Gothic"/>
                <a:sym typeface="Century Gothic"/>
              </a:endParaRPr>
            </a:p>
            <a:p>
              <a:pPr marL="142875" marR="0" lvl="1" indent="-8572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dispatch / adequacy calculation</a:t>
              </a:r>
              <a:endParaRPr sz="750" b="0" i="0" u="none" strike="noStrike" cap="none">
                <a:solidFill>
                  <a:srgbClr val="000000"/>
                </a:solidFill>
                <a:latin typeface="Century Gothic"/>
                <a:ea typeface="Century Gothic"/>
                <a:cs typeface="Century Gothic"/>
                <a:sym typeface="Century Gothic"/>
              </a:endParaRPr>
            </a:p>
          </p:txBody>
        </p:sp>
      </p:grpSp>
      <p:grpSp>
        <p:nvGrpSpPr>
          <p:cNvPr id="1923" name="Google Shape;1923;g118fea77057_0_2899"/>
          <p:cNvGrpSpPr/>
          <p:nvPr/>
        </p:nvGrpSpPr>
        <p:grpSpPr>
          <a:xfrm>
            <a:off x="6275289" y="2680050"/>
            <a:ext cx="5382313" cy="3433815"/>
            <a:chOff x="6275289" y="2680050"/>
            <a:chExt cx="5382313" cy="3433815"/>
          </a:xfrm>
        </p:grpSpPr>
        <p:sp>
          <p:nvSpPr>
            <p:cNvPr id="1924" name="Google Shape;1924;g118fea77057_0_2899"/>
            <p:cNvSpPr/>
            <p:nvPr/>
          </p:nvSpPr>
          <p:spPr>
            <a:xfrm flipH="1">
              <a:off x="7654533" y="4650765"/>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ASSET SUPERVISION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Real time monitoring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Log analysis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Asset performance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Asset planning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Asset lifecycle mgt</a:t>
              </a:r>
              <a:endParaRPr sz="750" b="0" i="0" u="none" strike="noStrike" cap="none">
                <a:solidFill>
                  <a:srgbClr val="000000"/>
                </a:solidFill>
                <a:latin typeface="Century Gothic"/>
                <a:ea typeface="Century Gothic"/>
                <a:cs typeface="Century Gothic"/>
                <a:sym typeface="Century Gothic"/>
              </a:endParaRPr>
            </a:p>
          </p:txBody>
        </p:sp>
        <p:sp>
          <p:nvSpPr>
            <p:cNvPr id="1925" name="Google Shape;1925;g118fea77057_0_2899"/>
            <p:cNvSpPr/>
            <p:nvPr/>
          </p:nvSpPr>
          <p:spPr>
            <a:xfrm flipH="1">
              <a:off x="8888950" y="2680050"/>
              <a:ext cx="1386600" cy="16458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OUTAGE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Ticketing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Outage Programming and planning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Customer impact assessment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Outage coordination &amp; stakeholder mgt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Distributed outage management</a:t>
              </a:r>
              <a:endParaRPr sz="1400" b="0" i="0" u="none" strike="noStrike" cap="none">
                <a:solidFill>
                  <a:srgbClr val="000000"/>
                </a:solidFill>
                <a:latin typeface="Arial"/>
                <a:ea typeface="Arial"/>
                <a:cs typeface="Arial"/>
                <a:sym typeface="Arial"/>
              </a:endParaRPr>
            </a:p>
          </p:txBody>
        </p:sp>
        <p:sp>
          <p:nvSpPr>
            <p:cNvPr id="1926" name="Google Shape;1926;g118fea77057_0_2899"/>
            <p:cNvSpPr/>
            <p:nvPr/>
          </p:nvSpPr>
          <p:spPr>
            <a:xfrm flipH="1">
              <a:off x="6275289" y="4650765"/>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ASSET REPOSITORY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Power equipment repository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Digital infrastructure repository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Configuration tools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Configurations and settings repository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DBoM/SBoM</a:t>
              </a:r>
              <a:endParaRPr sz="750" b="0" i="0" u="none" strike="noStrike" cap="none">
                <a:solidFill>
                  <a:srgbClr val="000000"/>
                </a:solidFill>
                <a:latin typeface="Century Gothic"/>
                <a:ea typeface="Century Gothic"/>
                <a:cs typeface="Century Gothic"/>
                <a:sym typeface="Century Gothic"/>
              </a:endParaRPr>
            </a:p>
          </p:txBody>
        </p:sp>
        <p:sp>
          <p:nvSpPr>
            <p:cNvPr id="1927" name="Google Shape;1927;g118fea77057_0_2899"/>
            <p:cNvSpPr/>
            <p:nvPr/>
          </p:nvSpPr>
          <p:spPr>
            <a:xfrm flipH="1">
              <a:off x="10423102" y="2680054"/>
              <a:ext cx="1234500" cy="16458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ASSET INVESTMENT PLANNING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Renewal policy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Investment policy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Project finance mgt</a:t>
              </a:r>
              <a:endParaRPr sz="750" b="0" i="0" u="none" strike="noStrike" cap="none">
                <a:solidFill>
                  <a:srgbClr val="000000"/>
                </a:solidFill>
                <a:latin typeface="Century Gothic"/>
                <a:ea typeface="Century Gothic"/>
                <a:cs typeface="Century Gothic"/>
                <a:sym typeface="Century Gothic"/>
              </a:endParaRPr>
            </a:p>
          </p:txBody>
        </p:sp>
        <p:sp>
          <p:nvSpPr>
            <p:cNvPr id="1928" name="Google Shape;1928;g118fea77057_0_2899"/>
            <p:cNvSpPr/>
            <p:nvPr/>
          </p:nvSpPr>
          <p:spPr>
            <a:xfrm flipH="1">
              <a:off x="10420512" y="4650765"/>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FIELD WORK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Safety rules implementation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Team planning + scheduling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Supply chain</a:t>
              </a:r>
              <a:endParaRPr sz="1400" b="0" i="0" u="none" strike="noStrike" cap="none">
                <a:solidFill>
                  <a:srgbClr val="000000"/>
                </a:solidFill>
                <a:latin typeface="Arial"/>
                <a:ea typeface="Arial"/>
                <a:cs typeface="Arial"/>
                <a:sym typeface="Arial"/>
              </a:endParaRPr>
            </a:p>
          </p:txBody>
        </p:sp>
        <p:sp>
          <p:nvSpPr>
            <p:cNvPr id="1929" name="Google Shape;1929;g118fea77057_0_2899"/>
            <p:cNvSpPr/>
            <p:nvPr/>
          </p:nvSpPr>
          <p:spPr>
            <a:xfrm flipH="1">
              <a:off x="9033777" y="4650765"/>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ANALYTICS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Health index computation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Digital twin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Predictive analytics</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Deep learning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Simulation</a:t>
              </a:r>
              <a:endParaRPr sz="1400" b="0" i="0" u="none" strike="noStrike" cap="none">
                <a:solidFill>
                  <a:srgbClr val="000000"/>
                </a:solidFill>
                <a:latin typeface="Arial"/>
                <a:ea typeface="Arial"/>
                <a:cs typeface="Arial"/>
                <a:sym typeface="Arial"/>
              </a:endParaRPr>
            </a:p>
          </p:txBody>
        </p:sp>
      </p:grpSp>
      <p:grpSp>
        <p:nvGrpSpPr>
          <p:cNvPr id="1930" name="Google Shape;1930;g118fea77057_0_2899"/>
          <p:cNvGrpSpPr/>
          <p:nvPr/>
        </p:nvGrpSpPr>
        <p:grpSpPr>
          <a:xfrm>
            <a:off x="542929" y="2600355"/>
            <a:ext cx="5438721" cy="3798745"/>
            <a:chOff x="542929" y="2600355"/>
            <a:chExt cx="5438721" cy="3798745"/>
          </a:xfrm>
        </p:grpSpPr>
        <p:grpSp>
          <p:nvGrpSpPr>
            <p:cNvPr id="1931" name="Google Shape;1931;g118fea77057_0_2899"/>
            <p:cNvGrpSpPr/>
            <p:nvPr/>
          </p:nvGrpSpPr>
          <p:grpSpPr>
            <a:xfrm>
              <a:off x="1043742" y="4380771"/>
              <a:ext cx="2404475" cy="1974800"/>
              <a:chOff x="1043742" y="4380771"/>
              <a:chExt cx="2404475" cy="1974800"/>
            </a:xfrm>
          </p:grpSpPr>
          <p:sp>
            <p:nvSpPr>
              <p:cNvPr id="1932" name="Google Shape;1932;g118fea77057_0_2899"/>
              <p:cNvSpPr/>
              <p:nvPr/>
            </p:nvSpPr>
            <p:spPr>
              <a:xfrm flipH="1">
                <a:off x="1043742" y="4380771"/>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AGGREGATION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 NODE</a:t>
                </a:r>
                <a:endParaRPr sz="1400" b="0" i="0" u="none" strike="noStrike" cap="none">
                  <a:solidFill>
                    <a:srgbClr val="000000"/>
                  </a:solidFill>
                  <a:latin typeface="Arial"/>
                  <a:ea typeface="Arial"/>
                  <a:cs typeface="Arial"/>
                  <a:sym typeface="Arial"/>
                </a:endParaRPr>
              </a:p>
            </p:txBody>
          </p:sp>
          <p:sp>
            <p:nvSpPr>
              <p:cNvPr id="1933" name="Google Shape;1933;g118fea77057_0_2899"/>
              <p:cNvSpPr/>
              <p:nvPr/>
            </p:nvSpPr>
            <p:spPr>
              <a:xfrm flipH="1">
                <a:off x="1043742" y="5190212"/>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DISTRIBUTED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934" name="Google Shape;1934;g118fea77057_0_2899"/>
              <p:cNvSpPr/>
              <p:nvPr/>
            </p:nvSpPr>
            <p:spPr>
              <a:xfrm flipH="1">
                <a:off x="1043742" y="4778794"/>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SUBSTATION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 NODE</a:t>
                </a:r>
                <a:endParaRPr sz="1400" b="0" i="0" u="none" strike="noStrike" cap="none">
                  <a:solidFill>
                    <a:srgbClr val="000000"/>
                  </a:solidFill>
                  <a:latin typeface="Arial"/>
                  <a:ea typeface="Arial"/>
                  <a:cs typeface="Arial"/>
                  <a:sym typeface="Arial"/>
                </a:endParaRPr>
              </a:p>
            </p:txBody>
          </p:sp>
          <p:sp>
            <p:nvSpPr>
              <p:cNvPr id="1935" name="Google Shape;1935;g118fea77057_0_2899"/>
              <p:cNvSpPr/>
              <p:nvPr/>
            </p:nvSpPr>
            <p:spPr>
              <a:xfrm flipH="1">
                <a:off x="1043742" y="5588235"/>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EQUIPMENT</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936" name="Google Shape;1936;g118fea77057_0_2899"/>
              <p:cNvSpPr/>
              <p:nvPr/>
            </p:nvSpPr>
            <p:spPr>
              <a:xfrm flipH="1">
                <a:off x="1048817" y="6016871"/>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CUSTOMER SIDE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rgbClr val="000000"/>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grpSp>
        <p:grpSp>
          <p:nvGrpSpPr>
            <p:cNvPr id="1937" name="Google Shape;1937;g118fea77057_0_2899"/>
            <p:cNvGrpSpPr/>
            <p:nvPr/>
          </p:nvGrpSpPr>
          <p:grpSpPr>
            <a:xfrm>
              <a:off x="542929" y="2600355"/>
              <a:ext cx="5438721" cy="3798745"/>
              <a:chOff x="542929" y="2600355"/>
              <a:chExt cx="5438721" cy="3798745"/>
            </a:xfrm>
          </p:grpSpPr>
          <p:sp>
            <p:nvSpPr>
              <p:cNvPr id="1938" name="Google Shape;1938;g118fea77057_0_2899"/>
              <p:cNvSpPr/>
              <p:nvPr/>
            </p:nvSpPr>
            <p:spPr>
              <a:xfrm flipH="1">
                <a:off x="4155550" y="4431125"/>
                <a:ext cx="1826100" cy="10506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CENTRAL HUB</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Protocol conversion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Cross-device / vendor &amp; cross-telecom network compatibility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Data acquisition and treatment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Short term persistency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End to End Encryption / KEYs </a:t>
                </a:r>
                <a:endParaRPr sz="750" b="0" i="0" u="none" strike="noStrike" cap="none">
                  <a:solidFill>
                    <a:srgbClr val="000000"/>
                  </a:solidFill>
                  <a:latin typeface="Century Gothic"/>
                  <a:ea typeface="Century Gothic"/>
                  <a:cs typeface="Century Gothic"/>
                  <a:sym typeface="Century Gothic"/>
                </a:endParaRPr>
              </a:p>
            </p:txBody>
          </p:sp>
          <p:sp>
            <p:nvSpPr>
              <p:cNvPr id="1939" name="Google Shape;1939;g118fea77057_0_2899"/>
              <p:cNvSpPr/>
              <p:nvPr/>
            </p:nvSpPr>
            <p:spPr>
              <a:xfrm flipH="1">
                <a:off x="4160425" y="5574203"/>
                <a:ext cx="1804500" cy="7080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INFRASTRUCTURE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Remote equipment and </a:t>
                </a:r>
                <a:br>
                  <a:rPr lang="en-US" sz="750" b="0" i="0" u="none" strike="noStrike" cap="none">
                    <a:solidFill>
                      <a:srgbClr val="000000"/>
                    </a:solidFill>
                    <a:latin typeface="Century Gothic"/>
                    <a:ea typeface="Century Gothic"/>
                    <a:cs typeface="Century Gothic"/>
                    <a:sym typeface="Century Gothic"/>
                  </a:rPr>
                </a:br>
                <a:r>
                  <a:rPr lang="en-US" sz="750" b="0" i="0" u="none" strike="noStrike" cap="none">
                    <a:solidFill>
                      <a:srgbClr val="000000"/>
                    </a:solidFill>
                    <a:latin typeface="Century Gothic"/>
                    <a:ea typeface="Century Gothic"/>
                    <a:cs typeface="Century Gothic"/>
                    <a:sym typeface="Century Gothic"/>
                  </a:rPr>
                  <a:t>node mgt.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Remote configuration mgt.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Commissioning &amp; installation mgt</a:t>
                </a:r>
                <a:endParaRPr sz="750" b="0" i="0" u="none" strike="noStrike" cap="none">
                  <a:solidFill>
                    <a:srgbClr val="000000"/>
                  </a:solidFill>
                  <a:latin typeface="Century Gothic"/>
                  <a:ea typeface="Century Gothic"/>
                  <a:cs typeface="Century Gothic"/>
                  <a:sym typeface="Century Gothic"/>
                </a:endParaRPr>
              </a:p>
            </p:txBody>
          </p:sp>
          <p:sp>
            <p:nvSpPr>
              <p:cNvPr id="1940" name="Google Shape;1940;g118fea77057_0_2899"/>
              <p:cNvSpPr/>
              <p:nvPr/>
            </p:nvSpPr>
            <p:spPr>
              <a:xfrm rot="-5400000" flipH="1">
                <a:off x="2985190" y="5248564"/>
                <a:ext cx="1661700" cy="374700"/>
              </a:xfrm>
              <a:prstGeom prst="roundRect">
                <a:avLst>
                  <a:gd name="adj" fmla="val 16667"/>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COMMUNICATION INFRASTRUCTURE</a:t>
                </a:r>
                <a:endParaRPr sz="1400" b="0" i="0" u="none" strike="noStrike" cap="none">
                  <a:solidFill>
                    <a:srgbClr val="000000"/>
                  </a:solidFill>
                  <a:latin typeface="Arial"/>
                  <a:ea typeface="Arial"/>
                  <a:cs typeface="Arial"/>
                  <a:sym typeface="Arial"/>
                </a:endParaRPr>
              </a:p>
            </p:txBody>
          </p:sp>
          <p:sp>
            <p:nvSpPr>
              <p:cNvPr id="1941" name="Google Shape;1941;g118fea77057_0_2899"/>
              <p:cNvSpPr/>
              <p:nvPr/>
            </p:nvSpPr>
            <p:spPr>
              <a:xfrm flipH="1">
                <a:off x="1157175" y="2618500"/>
                <a:ext cx="1403700" cy="37806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EDGE NODE CONTROL</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Protocol conversion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Aggregated / distributed / local automations:</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synchronization </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Balance &amp; frequency control</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Monitoring &amp; control</a:t>
                </a:r>
                <a:endParaRPr sz="750" b="0" i="0" u="none" strike="noStrike" cap="none">
                  <a:solidFill>
                    <a:srgbClr val="000000"/>
                  </a:solidFill>
                  <a:latin typeface="Century Gothic"/>
                  <a:ea typeface="Century Gothic"/>
                  <a:cs typeface="Century Gothic"/>
                  <a:sym typeface="Century Gothic"/>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Congestion mgt</a:t>
                </a:r>
                <a:endParaRPr sz="750" b="0" i="0" u="none" strike="noStrike" cap="none">
                  <a:solidFill>
                    <a:srgbClr val="000000"/>
                  </a:solidFill>
                  <a:latin typeface="Century Gothic"/>
                  <a:ea typeface="Century Gothic"/>
                  <a:cs typeface="Century Gothic"/>
                  <a:sym typeface="Century Gothic"/>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Power quality mgt </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Outage mgt</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Storage mgt</a:t>
                </a:r>
                <a:endParaRPr sz="750" b="0" i="0" u="none" strike="noStrike" cap="none">
                  <a:solidFill>
                    <a:srgbClr val="000000"/>
                  </a:solidFill>
                  <a:latin typeface="Century Gothic"/>
                  <a:ea typeface="Century Gothic"/>
                  <a:cs typeface="Century Gothic"/>
                  <a:sym typeface="Century Gothic"/>
                </a:endParaRPr>
              </a:p>
              <a:p>
                <a:pPr marL="182880" marR="0" lvl="1"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Demand response mgt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Aggregated / distributed / virtualized equipment protections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Failures recording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Measuring, metering , altering, sensing &amp; actuation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Logging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Configuration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Equipment communication</a:t>
                </a:r>
                <a:endParaRPr sz="1400" b="0" i="0" u="none" strike="noStrike" cap="none">
                  <a:solidFill>
                    <a:srgbClr val="000000"/>
                  </a:solidFill>
                  <a:latin typeface="Arial"/>
                  <a:ea typeface="Arial"/>
                  <a:cs typeface="Arial"/>
                  <a:sym typeface="Arial"/>
                </a:endParaRPr>
              </a:p>
            </p:txBody>
          </p:sp>
          <p:grpSp>
            <p:nvGrpSpPr>
              <p:cNvPr id="1942" name="Google Shape;1942;g118fea77057_0_2899"/>
              <p:cNvGrpSpPr/>
              <p:nvPr/>
            </p:nvGrpSpPr>
            <p:grpSpPr>
              <a:xfrm>
                <a:off x="542929" y="2600355"/>
                <a:ext cx="387300" cy="3734580"/>
                <a:chOff x="418696" y="3161444"/>
                <a:chExt cx="387300" cy="3180802"/>
              </a:xfrm>
            </p:grpSpPr>
            <p:sp>
              <p:nvSpPr>
                <p:cNvPr id="1943" name="Google Shape;1943;g118fea77057_0_2899"/>
                <p:cNvSpPr/>
                <p:nvPr/>
              </p:nvSpPr>
              <p:spPr>
                <a:xfrm rot="-5400000" flipH="1">
                  <a:off x="-168673" y="5380896"/>
                  <a:ext cx="1552800" cy="369900"/>
                </a:xfrm>
                <a:prstGeom prst="roundRect">
                  <a:avLst>
                    <a:gd name="adj" fmla="val 16667"/>
                  </a:avLst>
                </a:prstGeom>
                <a:solidFill>
                  <a:srgbClr val="EFEFEF"/>
                </a:solidFill>
                <a:ln w="12700" cap="flat" cmpd="sng">
                  <a:solidFill>
                    <a:srgbClr val="FEFEFE"/>
                  </a:solidFill>
                  <a:prstDash val="solid"/>
                  <a:miter lim="800000"/>
                  <a:headEnd type="none" w="sm" len="sm"/>
                  <a:tailEnd type="none" w="sm" len="sm"/>
                </a:ln>
              </p:spPr>
              <p:txBody>
                <a:bodyPr spcFirstLastPara="1" wrap="square" lIns="81000" tIns="0" rIns="81000" bIns="0" anchor="ctr" anchorCtr="0">
                  <a:noAutofit/>
                </a:bodyPr>
                <a:lstStyle/>
                <a:p>
                  <a:pPr marL="0" marR="0" lvl="0" indent="0" algn="ctr"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 CRITICAL EQUIPMENTS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Sensor   Protection   Actuator</a:t>
                  </a:r>
                  <a:endParaRPr sz="1400" b="0" i="0" u="none" strike="noStrike" cap="none">
                    <a:solidFill>
                      <a:srgbClr val="000000"/>
                    </a:solidFill>
                    <a:latin typeface="Arial"/>
                    <a:ea typeface="Arial"/>
                    <a:cs typeface="Arial"/>
                    <a:sym typeface="Arial"/>
                  </a:endParaRPr>
                </a:p>
              </p:txBody>
            </p:sp>
            <p:sp>
              <p:nvSpPr>
                <p:cNvPr id="1944" name="Google Shape;1944;g118fea77057_0_2899"/>
                <p:cNvSpPr/>
                <p:nvPr/>
              </p:nvSpPr>
              <p:spPr>
                <a:xfrm rot="-5400000" flipH="1">
                  <a:off x="-167354" y="3747494"/>
                  <a:ext cx="1559400" cy="387300"/>
                </a:xfrm>
                <a:prstGeom prst="roundRect">
                  <a:avLst>
                    <a:gd name="adj" fmla="val 16667"/>
                  </a:avLst>
                </a:prstGeom>
                <a:solidFill>
                  <a:srgbClr val="EFEFEF"/>
                </a:solidFill>
                <a:ln w="12700" cap="flat" cmpd="sng">
                  <a:solidFill>
                    <a:srgbClr val="FEFEFE"/>
                  </a:solidFill>
                  <a:prstDash val="solid"/>
                  <a:miter lim="800000"/>
                  <a:headEnd type="none" w="sm" len="sm"/>
                  <a:tailEnd type="none" w="sm" len="sm"/>
                </a:ln>
              </p:spPr>
              <p:txBody>
                <a:bodyPr spcFirstLastPara="1" wrap="square" lIns="81000" tIns="0" rIns="81000" bIns="0" anchor="ctr" anchorCtr="0">
                  <a:noAutofit/>
                </a:bodyPr>
                <a:lstStyle/>
                <a:p>
                  <a:pPr marL="0" marR="0" lvl="0" indent="0" algn="ctr"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LESS CRITICAL EQUIPMENTS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Sensor | Protection | Actuator</a:t>
                  </a:r>
                  <a:endParaRPr sz="1400" b="0" i="0" u="none" strike="noStrike" cap="none">
                    <a:solidFill>
                      <a:srgbClr val="000000"/>
                    </a:solidFill>
                    <a:latin typeface="Arial"/>
                    <a:ea typeface="Arial"/>
                    <a:cs typeface="Arial"/>
                    <a:sym typeface="Arial"/>
                  </a:endParaRPr>
                </a:p>
              </p:txBody>
            </p:sp>
          </p:grpSp>
        </p:grpSp>
      </p:grpSp>
      <p:grpSp>
        <p:nvGrpSpPr>
          <p:cNvPr id="1945" name="Google Shape;1945;g118fea77057_0_2899"/>
          <p:cNvGrpSpPr/>
          <p:nvPr/>
        </p:nvGrpSpPr>
        <p:grpSpPr>
          <a:xfrm>
            <a:off x="3043175" y="2280008"/>
            <a:ext cx="5232600" cy="1897229"/>
            <a:chOff x="3026075" y="2276696"/>
            <a:chExt cx="5232600" cy="1897229"/>
          </a:xfrm>
        </p:grpSpPr>
        <p:grpSp>
          <p:nvGrpSpPr>
            <p:cNvPr id="1946" name="Google Shape;1946;g118fea77057_0_2899"/>
            <p:cNvGrpSpPr/>
            <p:nvPr/>
          </p:nvGrpSpPr>
          <p:grpSpPr>
            <a:xfrm>
              <a:off x="3026085" y="2276696"/>
              <a:ext cx="5232590" cy="1897229"/>
              <a:chOff x="3026085" y="2276696"/>
              <a:chExt cx="5232590" cy="1897229"/>
            </a:xfrm>
          </p:grpSpPr>
          <p:grpSp>
            <p:nvGrpSpPr>
              <p:cNvPr id="1947" name="Google Shape;1947;g118fea77057_0_2899"/>
              <p:cNvGrpSpPr/>
              <p:nvPr/>
            </p:nvGrpSpPr>
            <p:grpSpPr>
              <a:xfrm>
                <a:off x="3026680" y="2276696"/>
                <a:ext cx="5231995" cy="1897229"/>
                <a:chOff x="3026680" y="2276696"/>
                <a:chExt cx="5231995" cy="1897229"/>
              </a:xfrm>
            </p:grpSpPr>
            <p:sp>
              <p:nvSpPr>
                <p:cNvPr id="1948" name="Google Shape;1948;g118fea77057_0_2899"/>
                <p:cNvSpPr/>
                <p:nvPr/>
              </p:nvSpPr>
              <p:spPr>
                <a:xfrm>
                  <a:off x="4373975" y="3465925"/>
                  <a:ext cx="3884700" cy="708000"/>
                </a:xfrm>
                <a:prstGeom prst="rect">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UNIFIED OPERATOR’S UX COMPONENTS &amp; FRAMEWORK</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Animated power substation/</a:t>
                  </a:r>
                  <a:br>
                    <a:rPr lang="en-US" sz="750" b="0" i="0" u="none" strike="noStrike" cap="none">
                      <a:solidFill>
                        <a:srgbClr val="000000"/>
                      </a:solidFill>
                      <a:latin typeface="Century Gothic"/>
                      <a:ea typeface="Century Gothic"/>
                      <a:cs typeface="Century Gothic"/>
                      <a:sym typeface="Century Gothic"/>
                    </a:rPr>
                  </a:br>
                  <a:r>
                    <a:rPr lang="en-US" sz="750" b="0" i="0" u="none" strike="noStrike" cap="none">
                      <a:solidFill>
                        <a:srgbClr val="000000"/>
                      </a:solidFill>
                      <a:latin typeface="Century Gothic"/>
                      <a:ea typeface="Century Gothic"/>
                      <a:cs typeface="Century Gothic"/>
                      <a:sym typeface="Century Gothic"/>
                    </a:rPr>
                    <a:t>network schemes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Supervision / Hypervision component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User alerting</a:t>
                  </a:r>
                  <a:endParaRPr sz="1400" b="0" i="0" u="none" strike="noStrike" cap="none">
                    <a:solidFill>
                      <a:srgbClr val="000000"/>
                    </a:solidFill>
                    <a:latin typeface="Arial"/>
                    <a:ea typeface="Arial"/>
                    <a:cs typeface="Arial"/>
                    <a:sym typeface="Arial"/>
                  </a:endParaRPr>
                </a:p>
              </p:txBody>
            </p:sp>
            <p:grpSp>
              <p:nvGrpSpPr>
                <p:cNvPr id="1949" name="Google Shape;1949;g118fea77057_0_2899"/>
                <p:cNvGrpSpPr/>
                <p:nvPr/>
              </p:nvGrpSpPr>
              <p:grpSpPr>
                <a:xfrm>
                  <a:off x="3026680" y="2276696"/>
                  <a:ext cx="5230472" cy="1069164"/>
                  <a:chOff x="3026670" y="2433900"/>
                  <a:chExt cx="4868726" cy="1069164"/>
                </a:xfrm>
              </p:grpSpPr>
              <p:sp>
                <p:nvSpPr>
                  <p:cNvPr id="1950" name="Google Shape;1950;g118fea77057_0_2899"/>
                  <p:cNvSpPr/>
                  <p:nvPr/>
                </p:nvSpPr>
                <p:spPr>
                  <a:xfrm flipH="1">
                    <a:off x="5534887" y="2451454"/>
                    <a:ext cx="1106400" cy="10515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IT MANAGEMENT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SUPERVISION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Network administration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Service administration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Threat Monitoring</a:t>
                    </a:r>
                    <a:endParaRPr sz="750" b="0" i="0" u="none" strike="noStrike" cap="none">
                      <a:solidFill>
                        <a:srgbClr val="000000"/>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g118fea77057_0_2899"/>
                  <p:cNvSpPr/>
                  <p:nvPr/>
                </p:nvSpPr>
                <p:spPr>
                  <a:xfrm flipH="1">
                    <a:off x="6788996" y="2441964"/>
                    <a:ext cx="1106400" cy="1061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COMMON COMMUNICATION MEDIA</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Emergency &amp; crisis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Message queuing – services, directory</a:t>
                    </a:r>
                    <a:endParaRPr sz="750" b="0" i="0" u="none" strike="noStrike" cap="none">
                      <a:solidFill>
                        <a:srgbClr val="000000"/>
                      </a:solidFill>
                      <a:latin typeface="Century Gothic"/>
                      <a:ea typeface="Century Gothic"/>
                      <a:cs typeface="Century Gothic"/>
                      <a:sym typeface="Century Gothic"/>
                    </a:endParaRPr>
                  </a:p>
                </p:txBody>
              </p:sp>
              <p:sp>
                <p:nvSpPr>
                  <p:cNvPr id="1952" name="Google Shape;1952;g118fea77057_0_2899"/>
                  <p:cNvSpPr/>
                  <p:nvPr/>
                </p:nvSpPr>
                <p:spPr>
                  <a:xfrm flipH="1">
                    <a:off x="3026670" y="2433900"/>
                    <a:ext cx="1106400" cy="10515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DATA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Long term storage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Message queuing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Data validation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Privacy mgt</a:t>
                    </a:r>
                    <a:endParaRPr sz="750" b="0" i="0" u="none" strike="noStrike" cap="none">
                      <a:solidFill>
                        <a:srgbClr val="000000"/>
                      </a:solidFill>
                      <a:latin typeface="Century Gothic"/>
                      <a:ea typeface="Century Gothic"/>
                      <a:cs typeface="Century Gothic"/>
                      <a:sym typeface="Century Gothic"/>
                    </a:endParaRPr>
                  </a:p>
                </p:txBody>
              </p:sp>
              <p:sp>
                <p:nvSpPr>
                  <p:cNvPr id="1953" name="Google Shape;1953;g118fea77057_0_2899"/>
                  <p:cNvSpPr/>
                  <p:nvPr/>
                </p:nvSpPr>
                <p:spPr>
                  <a:xfrm flipH="1">
                    <a:off x="4280779" y="2441964"/>
                    <a:ext cx="1106400" cy="10515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SYSTEMS GOVERNANCE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Self-registering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Self-healing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Alignment with regulations and standards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750"/>
                      <a:buFont typeface="Avenir"/>
                      <a:buNone/>
                    </a:pPr>
                    <a:endParaRPr sz="750" b="0" i="0" u="none" strike="noStrike" cap="none">
                      <a:solidFill>
                        <a:srgbClr val="000000"/>
                      </a:solidFill>
                      <a:latin typeface="Century Gothic"/>
                      <a:ea typeface="Century Gothic"/>
                      <a:cs typeface="Century Gothic"/>
                      <a:sym typeface="Century Gothic"/>
                    </a:endParaRPr>
                  </a:p>
                </p:txBody>
              </p:sp>
            </p:grpSp>
            <p:sp>
              <p:nvSpPr>
                <p:cNvPr id="1954" name="Google Shape;1954;g118fea77057_0_2899"/>
                <p:cNvSpPr txBox="1"/>
                <p:nvPr/>
              </p:nvSpPr>
              <p:spPr>
                <a:xfrm>
                  <a:off x="6266125" y="3605275"/>
                  <a:ext cx="1790700" cy="369300"/>
                </a:xfrm>
                <a:prstGeom prst="rect">
                  <a:avLst/>
                </a:prstGeom>
                <a:solidFill>
                  <a:srgbClr val="EFEFEF"/>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Coordination and workflow framework</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Field Services, Customer Care</a:t>
                  </a:r>
                  <a:endParaRPr sz="750" b="0" i="0" u="none" strike="noStrike" cap="none">
                    <a:solidFill>
                      <a:srgbClr val="000000"/>
                    </a:solidFill>
                    <a:latin typeface="Century Gothic"/>
                    <a:ea typeface="Century Gothic"/>
                    <a:cs typeface="Century Gothic"/>
                    <a:sym typeface="Century Gothic"/>
                  </a:endParaRPr>
                </a:p>
              </p:txBody>
            </p:sp>
          </p:grpSp>
          <p:sp>
            <p:nvSpPr>
              <p:cNvPr id="1955" name="Google Shape;1955;g118fea77057_0_2899"/>
              <p:cNvSpPr/>
              <p:nvPr/>
            </p:nvSpPr>
            <p:spPr>
              <a:xfrm flipH="1">
                <a:off x="3026085" y="2276696"/>
                <a:ext cx="1188600" cy="10515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DATA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Long term storage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Message queues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Data validation</a:t>
                </a:r>
                <a:endParaRPr sz="750" b="0" i="0" u="none" strike="noStrike" cap="none">
                  <a:solidFill>
                    <a:srgbClr val="000000"/>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Clr>
                    <a:srgbClr val="000000"/>
                  </a:buClr>
                  <a:buSzPts val="750"/>
                  <a:buFont typeface="Arial"/>
                  <a:buNone/>
                </a:pPr>
                <a:endParaRPr sz="750" b="0" i="0" u="none" strike="noStrike" cap="none">
                  <a:solidFill>
                    <a:srgbClr val="000000"/>
                  </a:solidFill>
                  <a:latin typeface="Century Gothic"/>
                  <a:ea typeface="Century Gothic"/>
                  <a:cs typeface="Century Gothic"/>
                  <a:sym typeface="Century Gothic"/>
                </a:endParaRPr>
              </a:p>
            </p:txBody>
          </p:sp>
        </p:grpSp>
        <p:sp>
          <p:nvSpPr>
            <p:cNvPr id="1956" name="Google Shape;1956;g118fea77057_0_2899"/>
            <p:cNvSpPr/>
            <p:nvPr/>
          </p:nvSpPr>
          <p:spPr>
            <a:xfrm flipH="1">
              <a:off x="3026075" y="3465924"/>
              <a:ext cx="1188600" cy="7080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SECURITY MANAGEMENT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Cybersecurity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Privacy mgt</a:t>
              </a:r>
              <a:endParaRPr sz="750" b="0" i="0" u="none" strike="noStrike" cap="none">
                <a:solidFill>
                  <a:srgbClr val="000000"/>
                </a:solidFill>
                <a:latin typeface="Century Gothic"/>
                <a:ea typeface="Century Gothic"/>
                <a:cs typeface="Century Gothic"/>
                <a:sym typeface="Century Gothic"/>
              </a:endParaRPr>
            </a:p>
          </p:txBody>
        </p:sp>
      </p:grpSp>
      <p:sp>
        <p:nvSpPr>
          <p:cNvPr id="1957" name="Google Shape;1957;g118fea77057_0_2899"/>
          <p:cNvSpPr txBox="1"/>
          <p:nvPr/>
        </p:nvSpPr>
        <p:spPr>
          <a:xfrm>
            <a:off x="2628362" y="6456375"/>
            <a:ext cx="7234800" cy="369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entury Gothic"/>
              <a:buNone/>
            </a:pPr>
            <a:r>
              <a:rPr lang="en-US" sz="1800" b="0" i="0" u="none" strike="noStrike" cap="none">
                <a:solidFill>
                  <a:srgbClr val="434343"/>
                </a:solidFill>
                <a:latin typeface="Century Gothic"/>
                <a:ea typeface="Century Gothic"/>
                <a:cs typeface="Century Gothic"/>
                <a:sym typeface="Century Gothic"/>
              </a:rPr>
              <a:t>LFE High-Level Functional Architecture V1.0 - CC 4.0</a:t>
            </a:r>
            <a:endParaRPr sz="1800" b="0" i="0" u="none" strike="noStrike" cap="none">
              <a:solidFill>
                <a:srgbClr val="434343"/>
              </a:solidFill>
              <a:latin typeface="Arial"/>
              <a:ea typeface="Arial"/>
              <a:cs typeface="Arial"/>
              <a:sym typeface="Arial"/>
            </a:endParaRPr>
          </a:p>
        </p:txBody>
      </p:sp>
      <p:sp>
        <p:nvSpPr>
          <p:cNvPr id="1958" name="Google Shape;1958;g118fea77057_0_2899"/>
          <p:cNvSpPr txBox="1"/>
          <p:nvPr/>
        </p:nvSpPr>
        <p:spPr>
          <a:xfrm>
            <a:off x="2537700" y="-39695"/>
            <a:ext cx="71166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0065B8"/>
                </a:solidFill>
                <a:latin typeface="Calibri"/>
                <a:ea typeface="Calibri"/>
                <a:cs typeface="Calibri"/>
                <a:sym typeface="Calibri"/>
              </a:rPr>
              <a:t>This is the framework for the LF Energy Application Catalogue</a:t>
            </a:r>
            <a:endParaRPr sz="1400" b="1" i="0" u="none" strike="noStrike" cap="none">
              <a:solidFill>
                <a:srgbClr val="0065B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g118fea77057_0_2505"/>
          <p:cNvSpPr/>
          <p:nvPr/>
        </p:nvSpPr>
        <p:spPr>
          <a:xfrm>
            <a:off x="4101366" y="1400667"/>
            <a:ext cx="4645200" cy="1440000"/>
          </a:xfrm>
          <a:prstGeom prst="rect">
            <a:avLst/>
          </a:prstGeom>
          <a:solidFill>
            <a:srgbClr val="2ABE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FFFFFF"/>
                </a:solidFill>
                <a:latin typeface="Montserrat"/>
                <a:ea typeface="Montserrat"/>
                <a:cs typeface="Montserrat"/>
                <a:sym typeface="Montserrat"/>
              </a:rPr>
              <a:t>Business Intelligence</a:t>
            </a:r>
            <a:endParaRPr sz="1500" b="1" i="0" u="none" strike="noStrike" cap="none">
              <a:solidFill>
                <a:srgbClr val="FFFFFF"/>
              </a:solidFill>
              <a:latin typeface="Montserrat"/>
              <a:ea typeface="Montserrat"/>
              <a:cs typeface="Montserrat"/>
              <a:sym typeface="Montserrat"/>
            </a:endParaRPr>
          </a:p>
        </p:txBody>
      </p:sp>
      <p:pic>
        <p:nvPicPr>
          <p:cNvPr id="1964" name="Google Shape;1964;g118fea77057_0_2505"/>
          <p:cNvPicPr preferRelativeResize="0"/>
          <p:nvPr/>
        </p:nvPicPr>
        <p:blipFill rotWithShape="1">
          <a:blip r:embed="rId3">
            <a:alphaModFix/>
          </a:blip>
          <a:srcRect/>
          <a:stretch/>
        </p:blipFill>
        <p:spPr>
          <a:xfrm>
            <a:off x="522388" y="232755"/>
            <a:ext cx="3105885" cy="400200"/>
          </a:xfrm>
          <a:prstGeom prst="rect">
            <a:avLst/>
          </a:prstGeom>
          <a:noFill/>
          <a:ln>
            <a:noFill/>
          </a:ln>
        </p:spPr>
      </p:pic>
      <p:sp>
        <p:nvSpPr>
          <p:cNvPr id="1965" name="Google Shape;1965;g118fea77057_0_2505"/>
          <p:cNvSpPr/>
          <p:nvPr/>
        </p:nvSpPr>
        <p:spPr>
          <a:xfrm>
            <a:off x="4101367" y="4423900"/>
            <a:ext cx="4645200" cy="1440000"/>
          </a:xfrm>
          <a:prstGeom prst="rect">
            <a:avLst/>
          </a:prstGeom>
          <a:solidFill>
            <a:srgbClr val="00376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FFFFFF"/>
                </a:solidFill>
                <a:latin typeface="Montserrat"/>
                <a:ea typeface="Montserrat"/>
                <a:cs typeface="Montserrat"/>
                <a:sym typeface="Montserrat"/>
              </a:rPr>
              <a:t>Edge &amp; Distributed Intelligence</a:t>
            </a:r>
            <a:endParaRPr sz="1500" b="1" i="0" u="none" strike="noStrike" cap="none">
              <a:solidFill>
                <a:srgbClr val="FFFFFF"/>
              </a:solidFill>
              <a:latin typeface="Montserrat"/>
              <a:ea typeface="Montserrat"/>
              <a:cs typeface="Montserrat"/>
              <a:sym typeface="Montserrat"/>
            </a:endParaRPr>
          </a:p>
        </p:txBody>
      </p:sp>
      <p:sp>
        <p:nvSpPr>
          <p:cNvPr id="1966" name="Google Shape;1966;g118fea77057_0_2505"/>
          <p:cNvSpPr/>
          <p:nvPr/>
        </p:nvSpPr>
        <p:spPr>
          <a:xfrm>
            <a:off x="4101367" y="2910200"/>
            <a:ext cx="4645200" cy="1440000"/>
          </a:xfrm>
          <a:prstGeom prst="rect">
            <a:avLst/>
          </a:prstGeom>
          <a:solidFill>
            <a:srgbClr val="0077BB"/>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500" b="1" i="0" u="none" strike="noStrike" cap="none">
                <a:solidFill>
                  <a:srgbClr val="FFFFFF"/>
                </a:solidFill>
                <a:latin typeface="Montserrat"/>
                <a:ea typeface="Montserrat"/>
                <a:cs typeface="Montserrat"/>
                <a:sym typeface="Montserrat"/>
              </a:rPr>
              <a:t>Central Supporting Services</a:t>
            </a:r>
            <a:endParaRPr sz="1500" b="1" i="0" u="none" strike="noStrike" cap="none">
              <a:solidFill>
                <a:srgbClr val="FFFFFF"/>
              </a:solidFill>
              <a:latin typeface="Montserrat"/>
              <a:ea typeface="Montserrat"/>
              <a:cs typeface="Montserrat"/>
              <a:sym typeface="Montserrat"/>
            </a:endParaRPr>
          </a:p>
        </p:txBody>
      </p:sp>
      <p:grpSp>
        <p:nvGrpSpPr>
          <p:cNvPr id="1967" name="Google Shape;1967;g118fea77057_0_2505"/>
          <p:cNvGrpSpPr/>
          <p:nvPr/>
        </p:nvGrpSpPr>
        <p:grpSpPr>
          <a:xfrm>
            <a:off x="2982502" y="1400689"/>
            <a:ext cx="1073982" cy="4462839"/>
            <a:chOff x="430018" y="304198"/>
            <a:chExt cx="1106400" cy="6249600"/>
          </a:xfrm>
        </p:grpSpPr>
        <p:sp>
          <p:nvSpPr>
            <p:cNvPr id="1968" name="Google Shape;1968;g118fea77057_0_2505"/>
            <p:cNvSpPr/>
            <p:nvPr/>
          </p:nvSpPr>
          <p:spPr>
            <a:xfrm>
              <a:off x="829468" y="304198"/>
              <a:ext cx="307500" cy="6249600"/>
            </a:xfrm>
            <a:prstGeom prst="upDownArrow">
              <a:avLst>
                <a:gd name="adj1" fmla="val 50000"/>
                <a:gd name="adj2" fmla="val 50000"/>
              </a:avLst>
            </a:prstGeom>
            <a:gradFill>
              <a:gsLst>
                <a:gs pos="0">
                  <a:srgbClr val="BFBFBF"/>
                </a:gs>
                <a:gs pos="100000">
                  <a:srgbClr val="737373"/>
                </a:gs>
              </a:gsLst>
              <a:lin ang="5400012" scaled="0"/>
            </a:gra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Montserrat SemiBold"/>
                <a:ea typeface="Montserrat SemiBold"/>
                <a:cs typeface="Montserrat SemiBold"/>
                <a:sym typeface="Montserrat SemiBold"/>
              </a:endParaRPr>
            </a:p>
          </p:txBody>
        </p:sp>
        <p:sp>
          <p:nvSpPr>
            <p:cNvPr id="1969" name="Google Shape;1969;g118fea77057_0_2505"/>
            <p:cNvSpPr txBox="1"/>
            <p:nvPr/>
          </p:nvSpPr>
          <p:spPr>
            <a:xfrm>
              <a:off x="526418" y="991020"/>
              <a:ext cx="913500" cy="819000"/>
            </a:xfrm>
            <a:prstGeom prst="rect">
              <a:avLst/>
            </a:prstGeom>
            <a:solidFill>
              <a:srgbClr val="FFFFFF"/>
            </a:solidFill>
            <a:ln>
              <a:noFill/>
            </a:ln>
          </p:spPr>
          <p:txBody>
            <a:bodyPr spcFirstLastPara="1" wrap="square" lIns="0" tIns="121900" rIns="0" bIns="1219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Application</a:t>
              </a:r>
              <a:endParaRPr sz="11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Catalogue</a:t>
              </a:r>
              <a:endParaRPr sz="1100" b="0" i="0" u="none" strike="noStrike" cap="none">
                <a:solidFill>
                  <a:srgbClr val="000000"/>
                </a:solidFill>
                <a:latin typeface="Montserrat SemiBold"/>
                <a:ea typeface="Montserrat SemiBold"/>
                <a:cs typeface="Montserrat SemiBold"/>
                <a:sym typeface="Montserrat SemiBold"/>
              </a:endParaRPr>
            </a:p>
          </p:txBody>
        </p:sp>
        <p:sp>
          <p:nvSpPr>
            <p:cNvPr id="1970" name="Google Shape;1970;g118fea77057_0_2505"/>
            <p:cNvSpPr txBox="1"/>
            <p:nvPr/>
          </p:nvSpPr>
          <p:spPr>
            <a:xfrm>
              <a:off x="430018" y="5512517"/>
              <a:ext cx="1106400" cy="582000"/>
            </a:xfrm>
            <a:prstGeom prst="rect">
              <a:avLst/>
            </a:prstGeom>
            <a:solidFill>
              <a:srgbClr val="FFFFFF"/>
            </a:solidFill>
            <a:ln>
              <a:noFill/>
            </a:ln>
          </p:spPr>
          <p:txBody>
            <a:bodyPr spcFirstLastPara="1" wrap="square" lIns="0" tIns="121900" rIns="0" bIns="1219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Infrastructure</a:t>
              </a:r>
              <a:endParaRPr sz="1100" b="0" i="0" u="none" strike="noStrike" cap="none">
                <a:solidFill>
                  <a:srgbClr val="000000"/>
                </a:solidFill>
                <a:latin typeface="Montserrat SemiBold"/>
                <a:ea typeface="Montserrat SemiBold"/>
                <a:cs typeface="Montserrat SemiBold"/>
                <a:sym typeface="Montserrat SemiBold"/>
              </a:endParaRPr>
            </a:p>
          </p:txBody>
        </p:sp>
        <p:sp>
          <p:nvSpPr>
            <p:cNvPr id="1971" name="Google Shape;1971;g118fea77057_0_2505"/>
            <p:cNvSpPr txBox="1"/>
            <p:nvPr/>
          </p:nvSpPr>
          <p:spPr>
            <a:xfrm>
              <a:off x="661010" y="3320124"/>
              <a:ext cx="644400" cy="819000"/>
            </a:xfrm>
            <a:prstGeom prst="rect">
              <a:avLst/>
            </a:prstGeom>
            <a:solidFill>
              <a:srgbClr val="FFFFFF"/>
            </a:solidFill>
            <a:ln>
              <a:noFill/>
            </a:ln>
          </p:spPr>
          <p:txBody>
            <a:bodyPr spcFirstLastPara="1" wrap="square" lIns="0" tIns="121900" rIns="0" bIns="1219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Data &amp;</a:t>
              </a:r>
              <a:endParaRPr sz="11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Services</a:t>
              </a:r>
              <a:endParaRPr sz="1100" b="0" i="0" u="none" strike="noStrike" cap="none">
                <a:solidFill>
                  <a:srgbClr val="000000"/>
                </a:solidFill>
                <a:latin typeface="Montserrat SemiBold"/>
                <a:ea typeface="Montserrat SemiBold"/>
                <a:cs typeface="Montserrat SemiBold"/>
                <a:sym typeface="Montserrat SemiBold"/>
              </a:endParaRPr>
            </a:p>
          </p:txBody>
        </p:sp>
      </p:grpSp>
      <p:sp>
        <p:nvSpPr>
          <p:cNvPr id="1972" name="Google Shape;1972;g118fea77057_0_2505"/>
          <p:cNvSpPr/>
          <p:nvPr/>
        </p:nvSpPr>
        <p:spPr>
          <a:xfrm>
            <a:off x="11070667" y="5139767"/>
            <a:ext cx="496800" cy="475500"/>
          </a:xfrm>
          <a:prstGeom prst="rect">
            <a:avLst/>
          </a:prstGeom>
          <a:solidFill>
            <a:schemeClr val="l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973" name="Google Shape;1973;g118fea77057_0_2505"/>
          <p:cNvGrpSpPr/>
          <p:nvPr/>
        </p:nvGrpSpPr>
        <p:grpSpPr>
          <a:xfrm>
            <a:off x="8818076" y="1400665"/>
            <a:ext cx="802780" cy="4463088"/>
            <a:chOff x="6613723" y="1050525"/>
            <a:chExt cx="602100" cy="3347400"/>
          </a:xfrm>
        </p:grpSpPr>
        <p:sp>
          <p:nvSpPr>
            <p:cNvPr id="1974" name="Google Shape;1974;g118fea77057_0_2505"/>
            <p:cNvSpPr/>
            <p:nvPr/>
          </p:nvSpPr>
          <p:spPr>
            <a:xfrm>
              <a:off x="6804641" y="1050525"/>
              <a:ext cx="223800" cy="3347400"/>
            </a:xfrm>
            <a:prstGeom prst="upDownArrow">
              <a:avLst>
                <a:gd name="adj1" fmla="val 50000"/>
                <a:gd name="adj2" fmla="val 50000"/>
              </a:avLst>
            </a:prstGeom>
            <a:solidFill>
              <a:schemeClr val="accent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Montserrat SemiBold"/>
                <a:ea typeface="Montserrat SemiBold"/>
                <a:cs typeface="Montserrat SemiBold"/>
                <a:sym typeface="Montserrat SemiBold"/>
              </a:endParaRPr>
            </a:p>
          </p:txBody>
        </p:sp>
        <p:sp>
          <p:nvSpPr>
            <p:cNvPr id="1975" name="Google Shape;1975;g118fea77057_0_2505"/>
            <p:cNvSpPr txBox="1"/>
            <p:nvPr/>
          </p:nvSpPr>
          <p:spPr>
            <a:xfrm>
              <a:off x="6613723" y="2519475"/>
              <a:ext cx="602100" cy="311700"/>
            </a:xfrm>
            <a:prstGeom prst="rect">
              <a:avLst/>
            </a:prstGeom>
            <a:solidFill>
              <a:srgbClr val="FFFFFF"/>
            </a:solidFill>
            <a:ln>
              <a:noFill/>
            </a:ln>
          </p:spPr>
          <p:txBody>
            <a:bodyPr spcFirstLastPara="1" wrap="square" lIns="0" tIns="121900" rIns="0" bIns="1219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1F497D"/>
                  </a:solidFill>
                  <a:latin typeface="Montserrat SemiBold"/>
                  <a:ea typeface="Montserrat SemiBold"/>
                  <a:cs typeface="Montserrat SemiBold"/>
                  <a:sym typeface="Montserrat SemiBold"/>
                </a:rPr>
                <a:t>SECURITY</a:t>
              </a:r>
              <a:endParaRPr sz="1100" b="0" i="0" u="none" strike="noStrike" cap="none">
                <a:solidFill>
                  <a:srgbClr val="1F497D"/>
                </a:solidFill>
                <a:latin typeface="Montserrat SemiBold"/>
                <a:ea typeface="Montserrat SemiBold"/>
                <a:cs typeface="Montserrat SemiBold"/>
                <a:sym typeface="Montserrat SemiBold"/>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79"/>
        <p:cNvGrpSpPr/>
        <p:nvPr/>
      </p:nvGrpSpPr>
      <p:grpSpPr>
        <a:xfrm>
          <a:off x="0" y="0"/>
          <a:ext cx="0" cy="0"/>
          <a:chOff x="0" y="0"/>
          <a:chExt cx="0" cy="0"/>
        </a:xfrm>
      </p:grpSpPr>
      <p:sp>
        <p:nvSpPr>
          <p:cNvPr id="1980" name="Google Shape;1980;g118fea77057_0_2521"/>
          <p:cNvSpPr/>
          <p:nvPr/>
        </p:nvSpPr>
        <p:spPr>
          <a:xfrm>
            <a:off x="1713324" y="176788"/>
            <a:ext cx="8424900" cy="2165700"/>
          </a:xfrm>
          <a:prstGeom prst="rect">
            <a:avLst/>
          </a:prstGeom>
          <a:solidFill>
            <a:srgbClr val="2ABEEF"/>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Montserrat"/>
                <a:ea typeface="Montserrat"/>
                <a:cs typeface="Montserrat"/>
                <a:sym typeface="Montserrat"/>
              </a:rPr>
              <a:t>Business Intelligence/</a:t>
            </a:r>
            <a:endParaRPr sz="11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Montserrat"/>
                <a:ea typeface="Montserrat"/>
                <a:cs typeface="Montserrat"/>
                <a:sym typeface="Montserrat"/>
              </a:rPr>
              <a:t>Application Catalogue </a:t>
            </a: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p:txBody>
      </p:sp>
      <p:sp>
        <p:nvSpPr>
          <p:cNvPr id="1981" name="Google Shape;1981;g118fea77057_0_2521"/>
          <p:cNvSpPr/>
          <p:nvPr/>
        </p:nvSpPr>
        <p:spPr>
          <a:xfrm>
            <a:off x="1709974" y="3911833"/>
            <a:ext cx="8424900" cy="945300"/>
          </a:xfrm>
          <a:prstGeom prst="rect">
            <a:avLst/>
          </a:prstGeom>
          <a:solidFill>
            <a:srgbClr val="0077BB"/>
          </a:solid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500"/>
              <a:buFont typeface="Arial"/>
              <a:buNone/>
            </a:pPr>
            <a:r>
              <a:rPr lang="en-US" sz="1500" b="0" i="0" u="none" strike="noStrike" cap="none">
                <a:solidFill>
                  <a:srgbClr val="FFFFFF"/>
                </a:solidFill>
                <a:latin typeface="Avenir"/>
                <a:ea typeface="Avenir"/>
                <a:cs typeface="Avenir"/>
                <a:sym typeface="Avenir"/>
              </a:rPr>
              <a:t>Core Business</a:t>
            </a:r>
            <a:endParaRPr sz="1500" b="0" i="0" u="none" strike="noStrike" cap="none">
              <a:solidFill>
                <a:srgbClr val="FFFFFF"/>
              </a:solidFill>
              <a:latin typeface="Avenir"/>
              <a:ea typeface="Avenir"/>
              <a:cs typeface="Avenir"/>
              <a:sym typeface="Avenir"/>
            </a:endParaRPr>
          </a:p>
          <a:p>
            <a:pPr marL="0" marR="0" lvl="0" indent="0" algn="l" rtl="0">
              <a:lnSpc>
                <a:spcPct val="115000"/>
              </a:lnSpc>
              <a:spcBef>
                <a:spcPts val="0"/>
              </a:spcBef>
              <a:spcAft>
                <a:spcPts val="0"/>
              </a:spcAft>
              <a:buClr>
                <a:srgbClr val="000000"/>
              </a:buClr>
              <a:buSzPts val="1500"/>
              <a:buFont typeface="Arial"/>
              <a:buNone/>
            </a:pPr>
            <a:endParaRPr sz="1500" b="1" i="0" u="none" strike="noStrike" cap="none">
              <a:solidFill>
                <a:srgbClr val="FFFFFF"/>
              </a:solidFill>
              <a:latin typeface="Avenir"/>
              <a:ea typeface="Avenir"/>
              <a:cs typeface="Avenir"/>
              <a:sym typeface="Avenir"/>
            </a:endParaRPr>
          </a:p>
          <a:p>
            <a:pPr marL="60960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l" rtl="0">
              <a:lnSpc>
                <a:spcPct val="115000"/>
              </a:lnSpc>
              <a:spcBef>
                <a:spcPts val="1300"/>
              </a:spcBef>
              <a:spcAft>
                <a:spcPts val="0"/>
              </a:spcAft>
              <a:buClr>
                <a:srgbClr val="000000"/>
              </a:buClr>
              <a:buSzPts val="1500"/>
              <a:buFont typeface="Arial"/>
              <a:buNone/>
            </a:pPr>
            <a:r>
              <a:rPr lang="en-US" sz="1500" b="1" i="0" u="none" strike="noStrike" cap="none">
                <a:solidFill>
                  <a:srgbClr val="FFFFFF"/>
                </a:solidFill>
                <a:latin typeface="Montserrat"/>
                <a:ea typeface="Montserrat"/>
                <a:cs typeface="Montserrat"/>
                <a:sym typeface="Montserrat"/>
              </a:rPr>
              <a:t>Supporting </a:t>
            </a:r>
            <a:endParaRPr sz="1500" b="1" i="0" u="none" strike="noStrike" cap="none">
              <a:solidFill>
                <a:srgbClr val="FFFFFF"/>
              </a:solidFill>
              <a:latin typeface="Montserrat"/>
              <a:ea typeface="Montserrat"/>
              <a:cs typeface="Montserrat"/>
              <a:sym typeface="Montserrat"/>
            </a:endParaRPr>
          </a:p>
          <a:p>
            <a:pPr marL="0" marR="0" lvl="0" indent="0" algn="l" rtl="0">
              <a:lnSpc>
                <a:spcPct val="115000"/>
              </a:lnSpc>
              <a:spcBef>
                <a:spcPts val="0"/>
              </a:spcBef>
              <a:spcAft>
                <a:spcPts val="0"/>
              </a:spcAft>
              <a:buClr>
                <a:srgbClr val="000000"/>
              </a:buClr>
              <a:buSzPts val="1500"/>
              <a:buFont typeface="Arial"/>
              <a:buNone/>
            </a:pPr>
            <a:r>
              <a:rPr lang="en-US" sz="1500" b="1" i="0" u="none" strike="noStrike" cap="none">
                <a:solidFill>
                  <a:srgbClr val="FFFFFF"/>
                </a:solidFill>
                <a:latin typeface="Montserrat"/>
                <a:ea typeface="Montserrat"/>
                <a:cs typeface="Montserrat"/>
                <a:sym typeface="Montserrat"/>
              </a:rPr>
              <a:t>Platforms</a:t>
            </a:r>
            <a:endParaRPr sz="1500" b="1" i="0" u="none" strike="noStrike" cap="none">
              <a:solidFill>
                <a:srgbClr val="FFFFFF"/>
              </a:solidFill>
              <a:latin typeface="Avenir"/>
              <a:ea typeface="Avenir"/>
              <a:cs typeface="Avenir"/>
              <a:sym typeface="Avenir"/>
            </a:endParaRPr>
          </a:p>
          <a:p>
            <a:pPr marL="0" marR="0" lvl="0" indent="0" algn="l" rtl="0">
              <a:lnSpc>
                <a:spcPct val="115000"/>
              </a:lnSpc>
              <a:spcBef>
                <a:spcPts val="0"/>
              </a:spcBef>
              <a:spcAft>
                <a:spcPts val="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a:p>
            <a:pPr marL="0" marR="0" lvl="0" indent="0" algn="l" rtl="0">
              <a:lnSpc>
                <a:spcPct val="115000"/>
              </a:lnSpc>
              <a:spcBef>
                <a:spcPts val="1300"/>
              </a:spcBef>
              <a:spcAft>
                <a:spcPts val="1300"/>
              </a:spcAft>
              <a:buClr>
                <a:srgbClr val="000000"/>
              </a:buClr>
              <a:buSzPts val="1500"/>
              <a:buFont typeface="Arial"/>
              <a:buNone/>
            </a:pPr>
            <a:endParaRPr sz="1500" b="1" i="0" u="none" strike="noStrike" cap="none">
              <a:solidFill>
                <a:srgbClr val="000000"/>
              </a:solidFill>
              <a:latin typeface="Arial"/>
              <a:ea typeface="Arial"/>
              <a:cs typeface="Arial"/>
              <a:sym typeface="Arial"/>
            </a:endParaRPr>
          </a:p>
        </p:txBody>
      </p:sp>
      <p:sp>
        <p:nvSpPr>
          <p:cNvPr id="1982" name="Google Shape;1982;g118fea77057_0_2521"/>
          <p:cNvSpPr/>
          <p:nvPr/>
        </p:nvSpPr>
        <p:spPr>
          <a:xfrm>
            <a:off x="3841530" y="3969700"/>
            <a:ext cx="6213600" cy="230700"/>
          </a:xfrm>
          <a:prstGeom prst="rect">
            <a:avLst/>
          </a:prstGeom>
          <a:solidFill>
            <a:schemeClr val="accent3"/>
          </a:solidFill>
          <a:ln w="9525" cap="flat" cmpd="sng">
            <a:solidFill>
              <a:srgbClr val="1F497D"/>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300"/>
              <a:buFont typeface="Calibri"/>
              <a:buNone/>
            </a:pPr>
            <a:r>
              <a:rPr lang="en-US" sz="1100" b="1" i="0" u="none" strike="noStrike" cap="none">
                <a:solidFill>
                  <a:srgbClr val="FFFFFF"/>
                </a:solidFill>
                <a:latin typeface="Avenir"/>
                <a:ea typeface="Avenir"/>
                <a:cs typeface="Avenir"/>
                <a:sym typeface="Avenir"/>
              </a:rPr>
              <a:t>API (standard interface for accessing and storing the data)</a:t>
            </a:r>
            <a:endParaRPr sz="1100" b="1" i="0" u="none" strike="noStrike" cap="none">
              <a:solidFill>
                <a:srgbClr val="FFFFFF"/>
              </a:solidFill>
              <a:latin typeface="Avenir"/>
              <a:ea typeface="Avenir"/>
              <a:cs typeface="Avenir"/>
              <a:sym typeface="Avenir"/>
            </a:endParaRPr>
          </a:p>
        </p:txBody>
      </p:sp>
      <p:pic>
        <p:nvPicPr>
          <p:cNvPr id="1983" name="Google Shape;1983;g118fea77057_0_2521"/>
          <p:cNvPicPr preferRelativeResize="0"/>
          <p:nvPr/>
        </p:nvPicPr>
        <p:blipFill rotWithShape="1">
          <a:blip r:embed="rId3">
            <a:alphaModFix/>
          </a:blip>
          <a:srcRect/>
          <a:stretch/>
        </p:blipFill>
        <p:spPr>
          <a:xfrm rot="-5400000">
            <a:off x="-1306953" y="3250100"/>
            <a:ext cx="3379501" cy="435467"/>
          </a:xfrm>
          <a:prstGeom prst="rect">
            <a:avLst/>
          </a:prstGeom>
          <a:noFill/>
          <a:ln>
            <a:noFill/>
          </a:ln>
        </p:spPr>
      </p:pic>
      <p:sp>
        <p:nvSpPr>
          <p:cNvPr id="1984" name="Google Shape;1984;g118fea77057_0_2521"/>
          <p:cNvSpPr txBox="1"/>
          <p:nvPr/>
        </p:nvSpPr>
        <p:spPr>
          <a:xfrm>
            <a:off x="10905576" y="5783000"/>
            <a:ext cx="1486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US" sz="1200" b="0" i="0" u="none" strike="noStrike" cap="none">
                <a:solidFill>
                  <a:srgbClr val="000000"/>
                </a:solidFill>
                <a:latin typeface="Avenir"/>
                <a:ea typeface="Avenir"/>
                <a:cs typeface="Avenir"/>
                <a:sym typeface="Avenir"/>
              </a:rPr>
              <a:t>For more background on Edge see </a:t>
            </a:r>
            <a:r>
              <a:rPr lang="en-US" sz="1200" b="1" i="0" u="sng" strike="noStrike" cap="none">
                <a:solidFill>
                  <a:srgbClr val="0563C1"/>
                </a:solidFill>
                <a:latin typeface="Avenir"/>
                <a:ea typeface="Avenir"/>
                <a:cs typeface="Avenir"/>
                <a:sym typeface="Avenir"/>
                <a:hlinkClick r:id="rId4">
                  <a:extLst>
                    <a:ext uri="{A12FA001-AC4F-418D-AE19-62706E023703}">
                      <ahyp:hlinkClr xmlns:ahyp="http://schemas.microsoft.com/office/drawing/2018/hyperlinkcolor" val="tx"/>
                    </a:ext>
                  </a:extLst>
                </a:hlinkClick>
              </a:rPr>
              <a:t>this</a:t>
            </a:r>
            <a:r>
              <a:rPr lang="en-US" sz="1200" b="0" i="0" u="none" strike="noStrike" cap="none">
                <a:solidFill>
                  <a:srgbClr val="000000"/>
                </a:solidFill>
                <a:latin typeface="Avenir"/>
                <a:ea typeface="Avenir"/>
                <a:cs typeface="Avenir"/>
                <a:sym typeface="Avenir"/>
              </a:rPr>
              <a:t>.</a:t>
            </a:r>
            <a:endParaRPr sz="1200" b="0" i="0" u="none" strike="noStrike" cap="none">
              <a:solidFill>
                <a:srgbClr val="000000"/>
              </a:solidFill>
              <a:latin typeface="Avenir"/>
              <a:ea typeface="Avenir"/>
              <a:cs typeface="Avenir"/>
              <a:sym typeface="Avenir"/>
            </a:endParaRPr>
          </a:p>
        </p:txBody>
      </p:sp>
      <p:sp>
        <p:nvSpPr>
          <p:cNvPr id="1985" name="Google Shape;1985;g118fea77057_0_2521"/>
          <p:cNvSpPr/>
          <p:nvPr/>
        </p:nvSpPr>
        <p:spPr>
          <a:xfrm>
            <a:off x="1713324" y="2371625"/>
            <a:ext cx="8424900" cy="1515900"/>
          </a:xfrm>
          <a:prstGeom prst="rect">
            <a:avLst/>
          </a:prstGeom>
          <a:solidFill>
            <a:srgbClr val="0077BB"/>
          </a:solidFill>
          <a:ln>
            <a:noFill/>
          </a:ln>
        </p:spPr>
        <p:txBody>
          <a:bodyPr spcFirstLastPara="1" wrap="square" lIns="91425" tIns="91425" rIns="91425" bIns="571200" anchor="ctr" anchorCtr="0">
            <a:noAutofit/>
          </a:bodyPr>
          <a:lstStyle/>
          <a:p>
            <a:pPr marL="609600" marR="0" lvl="0" indent="0" algn="ctr" rtl="0">
              <a:lnSpc>
                <a:spcPct val="100000"/>
              </a:lnSpc>
              <a:spcBef>
                <a:spcPts val="0"/>
              </a:spcBef>
              <a:spcAft>
                <a:spcPts val="0"/>
              </a:spcAft>
              <a:buClr>
                <a:srgbClr val="000000"/>
              </a:buClr>
              <a:buSzPts val="1500"/>
              <a:buFont typeface="Arial"/>
              <a:buNone/>
            </a:pPr>
            <a:r>
              <a:rPr lang="en-US" sz="1500" b="0" i="0" u="none" strike="noStrike" cap="none">
                <a:solidFill>
                  <a:srgbClr val="FFFFFF"/>
                </a:solidFill>
                <a:latin typeface="Montserrat SemiBold"/>
                <a:ea typeface="Montserrat SemiBold"/>
                <a:cs typeface="Montserrat SemiBold"/>
                <a:sym typeface="Montserrat SemiBold"/>
              </a:rPr>
              <a:t>Core Business Supporting Services</a:t>
            </a:r>
            <a:endParaRPr sz="1500" b="0" i="0" u="none" strike="noStrike" cap="none">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1300"/>
              </a:spcBef>
              <a:spcAft>
                <a:spcPts val="0"/>
              </a:spcAft>
              <a:buClr>
                <a:srgbClr val="000000"/>
              </a:buClr>
              <a:buSzPts val="800"/>
              <a:buFont typeface="Arial"/>
              <a:buNone/>
            </a:pPr>
            <a:endParaRPr sz="800" b="0" i="0" u="none" strike="noStrike" cap="none">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800"/>
              <a:buFont typeface="Arial"/>
              <a:buNone/>
            </a:pPr>
            <a:endParaRPr sz="800" b="0" i="0" u="none" strike="noStrike" cap="none">
              <a:solidFill>
                <a:srgbClr val="FFFFFF"/>
              </a:solidFill>
              <a:latin typeface="Montserrat SemiBold"/>
              <a:ea typeface="Montserrat SemiBold"/>
              <a:cs typeface="Montserrat SemiBold"/>
              <a:sym typeface="Montserrat SemiBold"/>
            </a:endParaRPr>
          </a:p>
        </p:txBody>
      </p:sp>
      <p:sp>
        <p:nvSpPr>
          <p:cNvPr id="1986" name="Google Shape;1986;g118fea77057_0_2521"/>
          <p:cNvSpPr/>
          <p:nvPr/>
        </p:nvSpPr>
        <p:spPr>
          <a:xfrm>
            <a:off x="5733557" y="2764967"/>
            <a:ext cx="2144100" cy="1086300"/>
          </a:xfrm>
          <a:prstGeom prst="rect">
            <a:avLst/>
          </a:prstGeom>
          <a:solidFill>
            <a:schemeClr val="lt2"/>
          </a:solidFill>
          <a:ln w="9525" cap="flat" cmpd="sng">
            <a:solidFill>
              <a:srgbClr val="1F497D"/>
            </a:solidFill>
            <a:prstDash val="solid"/>
            <a:round/>
            <a:headEnd type="none" w="sm" len="sm"/>
            <a:tailEnd type="none" w="sm" len="sm"/>
          </a:ln>
        </p:spPr>
        <p:txBody>
          <a:bodyPr spcFirstLastPara="1" wrap="square" lIns="91425" tIns="48000" rIns="91425" bIns="91425" anchor="t" anchorCtr="0">
            <a:noAutofit/>
          </a:bodyPr>
          <a:lstStyle/>
          <a:p>
            <a:pPr marL="0" marR="0" lvl="0" indent="0" algn="ctr" rtl="0">
              <a:lnSpc>
                <a:spcPct val="100000"/>
              </a:lnSpc>
              <a:spcBef>
                <a:spcPts val="0"/>
              </a:spcBef>
              <a:spcAft>
                <a:spcPts val="0"/>
              </a:spcAft>
              <a:buClr>
                <a:srgbClr val="FFFFFF"/>
              </a:buClr>
              <a:buSzPts val="1300"/>
              <a:buFont typeface="Calibri"/>
              <a:buNone/>
            </a:pPr>
            <a:r>
              <a:rPr lang="en-US" sz="900" b="0" i="0" u="none" strike="noStrike" cap="none">
                <a:solidFill>
                  <a:srgbClr val="000000"/>
                </a:solidFill>
                <a:uFill>
                  <a:noFill/>
                </a:uFill>
                <a:latin typeface="Avenir"/>
                <a:ea typeface="Avenir"/>
                <a:cs typeface="Avenir"/>
                <a:sym typeface="Avenir"/>
                <a:hlinkClick r:id="rId5">
                  <a:extLst>
                    <a:ext uri="{A12FA001-AC4F-418D-AE19-62706E023703}">
                      <ahyp:hlinkClr xmlns:ahyp="http://schemas.microsoft.com/office/drawing/2018/hyperlinkcolor" val="tx"/>
                    </a:ext>
                  </a:extLst>
                </a:hlinkClick>
              </a:rPr>
              <a:t>Network Model Manager</a:t>
            </a:r>
            <a:endParaRPr sz="900" b="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FFFFFF"/>
              </a:buClr>
              <a:buSzPts val="1300"/>
              <a:buFont typeface="Calibri"/>
              <a:buNone/>
            </a:pPr>
            <a:endParaRPr sz="900" b="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FFFFFF"/>
              </a:buClr>
              <a:buSzPts val="1300"/>
              <a:buFont typeface="Calibri"/>
              <a:buNone/>
            </a:pPr>
            <a:endParaRPr sz="900" b="0" i="0" u="none" strike="noStrike" cap="none">
              <a:solidFill>
                <a:srgbClr val="000000"/>
              </a:solidFill>
              <a:latin typeface="Avenir"/>
              <a:ea typeface="Avenir"/>
              <a:cs typeface="Avenir"/>
              <a:sym typeface="Avenir"/>
            </a:endParaRPr>
          </a:p>
          <a:p>
            <a:pPr marL="0" marR="0" lvl="0" indent="0" algn="ctr" rtl="0">
              <a:lnSpc>
                <a:spcPct val="100000"/>
              </a:lnSpc>
              <a:spcBef>
                <a:spcPts val="0"/>
              </a:spcBef>
              <a:spcAft>
                <a:spcPts val="0"/>
              </a:spcAft>
              <a:buClr>
                <a:srgbClr val="FFFFFF"/>
              </a:buClr>
              <a:buSzPts val="1300"/>
              <a:buFont typeface="Calibri"/>
              <a:buNone/>
            </a:pPr>
            <a:endParaRPr sz="900" b="0" i="0" u="none" strike="noStrike" cap="none">
              <a:solidFill>
                <a:srgbClr val="000000"/>
              </a:solidFill>
              <a:latin typeface="Avenir"/>
              <a:ea typeface="Avenir"/>
              <a:cs typeface="Avenir"/>
              <a:sym typeface="Avenir"/>
            </a:endParaRPr>
          </a:p>
        </p:txBody>
      </p:sp>
      <p:sp>
        <p:nvSpPr>
          <p:cNvPr id="1987" name="Google Shape;1987;g118fea77057_0_2521"/>
          <p:cNvSpPr txBox="1"/>
          <p:nvPr/>
        </p:nvSpPr>
        <p:spPr>
          <a:xfrm>
            <a:off x="3841524" y="4538921"/>
            <a:ext cx="6213600" cy="270000"/>
          </a:xfrm>
          <a:prstGeom prst="rect">
            <a:avLst/>
          </a:prstGeom>
          <a:solidFill>
            <a:schemeClr val="accent3"/>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venir"/>
                <a:ea typeface="Avenir"/>
                <a:cs typeface="Avenir"/>
                <a:sym typeface="Avenir"/>
              </a:rPr>
              <a:t>    Data and Services Platforms</a:t>
            </a:r>
            <a:r>
              <a:rPr lang="en-US" sz="1100" b="1" i="0" u="none" strike="noStrike" cap="none">
                <a:solidFill>
                  <a:srgbClr val="FFFFFF"/>
                </a:solidFill>
                <a:latin typeface="Avenir"/>
                <a:ea typeface="Avenir"/>
                <a:cs typeface="Avenir"/>
                <a:sym typeface="Avenir"/>
              </a:rPr>
              <a:t>  -  FIWARE, TimeScale Db, DataBricks, homemade</a:t>
            </a:r>
            <a:endParaRPr sz="1100" b="1" i="0" u="none" strike="noStrike" cap="none">
              <a:solidFill>
                <a:srgbClr val="FFFFFF"/>
              </a:solidFill>
              <a:latin typeface="Avenir"/>
              <a:ea typeface="Avenir"/>
              <a:cs typeface="Avenir"/>
              <a:sym typeface="Avenir"/>
            </a:endParaRPr>
          </a:p>
        </p:txBody>
      </p:sp>
      <p:sp>
        <p:nvSpPr>
          <p:cNvPr id="1988" name="Google Shape;1988;g118fea77057_0_2521"/>
          <p:cNvSpPr/>
          <p:nvPr/>
        </p:nvSpPr>
        <p:spPr>
          <a:xfrm>
            <a:off x="4309309" y="2765900"/>
            <a:ext cx="1365300" cy="584100"/>
          </a:xfrm>
          <a:prstGeom prst="rect">
            <a:avLst/>
          </a:prstGeom>
          <a:solidFill>
            <a:schemeClr val="accent3"/>
          </a:solidFill>
          <a:ln w="9525" cap="flat" cmpd="sng">
            <a:solidFill>
              <a:srgbClr val="1F49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300"/>
              <a:buFont typeface="Calibri"/>
              <a:buNone/>
            </a:pPr>
            <a:r>
              <a:rPr lang="en-US" sz="900" b="1" i="0" u="none" strike="noStrike" cap="none">
                <a:solidFill>
                  <a:srgbClr val="333333"/>
                </a:solidFill>
                <a:latin typeface="Avenir"/>
                <a:ea typeface="Avenir"/>
                <a:cs typeface="Avenir"/>
                <a:sym typeface="Avenir"/>
              </a:rPr>
              <a:t> </a:t>
            </a:r>
            <a:endParaRPr sz="900" b="1" i="0" u="none" strike="noStrike" cap="none">
              <a:solidFill>
                <a:srgbClr val="333333"/>
              </a:solidFill>
              <a:latin typeface="Avenir"/>
              <a:ea typeface="Avenir"/>
              <a:cs typeface="Avenir"/>
              <a:sym typeface="Avenir"/>
            </a:endParaRPr>
          </a:p>
          <a:p>
            <a:pPr marL="0" marR="0" lvl="0" indent="0" algn="ctr" rtl="0">
              <a:lnSpc>
                <a:spcPct val="100000"/>
              </a:lnSpc>
              <a:spcBef>
                <a:spcPts val="0"/>
              </a:spcBef>
              <a:spcAft>
                <a:spcPts val="0"/>
              </a:spcAft>
              <a:buClr>
                <a:srgbClr val="FFFFFF"/>
              </a:buClr>
              <a:buSzPts val="1300"/>
              <a:buFont typeface="Calibri"/>
              <a:buNone/>
            </a:pPr>
            <a:r>
              <a:rPr lang="en-US" sz="800" b="1" i="0" u="none" strike="noStrike" cap="none">
                <a:solidFill>
                  <a:srgbClr val="FFFFFF"/>
                </a:solidFill>
                <a:latin typeface="Avenir"/>
                <a:ea typeface="Avenir"/>
                <a:cs typeface="Avenir"/>
                <a:sym typeface="Avenir"/>
              </a:rPr>
              <a:t>Operational and IoT Data Storage (SCADA, PMU, Sensor</a:t>
            </a:r>
            <a:r>
              <a:rPr lang="en-US" sz="900" b="1" i="0" u="none" strike="noStrike" cap="none">
                <a:solidFill>
                  <a:srgbClr val="FFFFFF"/>
                </a:solidFill>
                <a:latin typeface="Avenir"/>
                <a:ea typeface="Avenir"/>
                <a:cs typeface="Avenir"/>
                <a:sym typeface="Avenir"/>
              </a:rPr>
              <a:t>)</a:t>
            </a:r>
            <a:endParaRPr sz="900" b="1" i="0" u="none" strike="noStrike" cap="none">
              <a:solidFill>
                <a:srgbClr val="FFFFFF"/>
              </a:solidFill>
              <a:latin typeface="Avenir"/>
              <a:ea typeface="Avenir"/>
              <a:cs typeface="Avenir"/>
              <a:sym typeface="Avenir"/>
            </a:endParaRPr>
          </a:p>
          <a:p>
            <a:pPr marL="0" marR="0" lvl="0" indent="0" algn="l" rtl="0">
              <a:lnSpc>
                <a:spcPct val="100000"/>
              </a:lnSpc>
              <a:spcBef>
                <a:spcPts val="0"/>
              </a:spcBef>
              <a:spcAft>
                <a:spcPts val="0"/>
              </a:spcAft>
              <a:buClr>
                <a:srgbClr val="FFFFFF"/>
              </a:buClr>
              <a:buSzPts val="1300"/>
              <a:buFont typeface="Calibri"/>
              <a:buNone/>
            </a:pPr>
            <a:endParaRPr sz="1100" b="1" i="0" u="none" strike="noStrike" cap="none">
              <a:solidFill>
                <a:srgbClr val="333333"/>
              </a:solidFill>
              <a:latin typeface="Avenir"/>
              <a:ea typeface="Avenir"/>
              <a:cs typeface="Avenir"/>
              <a:sym typeface="Avenir"/>
            </a:endParaRPr>
          </a:p>
        </p:txBody>
      </p:sp>
      <p:sp>
        <p:nvSpPr>
          <p:cNvPr id="1989" name="Google Shape;1989;g118fea77057_0_2521"/>
          <p:cNvSpPr/>
          <p:nvPr/>
        </p:nvSpPr>
        <p:spPr>
          <a:xfrm>
            <a:off x="1778674" y="2463350"/>
            <a:ext cx="2471700" cy="1388100"/>
          </a:xfrm>
          <a:prstGeom prst="rect">
            <a:avLst/>
          </a:prstGeom>
          <a:solidFill>
            <a:schemeClr val="lt2"/>
          </a:solidFill>
          <a:ln w="9525" cap="flat" cmpd="sng">
            <a:solidFill>
              <a:srgbClr val="1F497D"/>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300"/>
              <a:buFont typeface="Calibri"/>
              <a:buNone/>
            </a:pPr>
            <a:r>
              <a:rPr lang="en-US" sz="900" b="0" i="0" u="none" strike="noStrike" cap="none">
                <a:solidFill>
                  <a:srgbClr val="000000"/>
                </a:solidFill>
                <a:latin typeface="Avenir"/>
                <a:ea typeface="Avenir"/>
                <a:cs typeface="Avenir"/>
                <a:sym typeface="Avenir"/>
              </a:rPr>
              <a:t> </a:t>
            </a:r>
            <a:r>
              <a:rPr lang="en-US" sz="900" b="0" i="0" u="none" strike="noStrike" cap="none">
                <a:solidFill>
                  <a:srgbClr val="000000"/>
                </a:solidFill>
                <a:latin typeface="Montserrat"/>
                <a:ea typeface="Montserrat"/>
                <a:cs typeface="Montserrat"/>
                <a:sym typeface="Montserrat"/>
              </a:rPr>
              <a:t>Data Exchange Gateways</a:t>
            </a:r>
            <a:endParaRPr sz="900" b="0" i="0" u="none" strike="noStrike" cap="none">
              <a:solidFill>
                <a:srgbClr val="000000"/>
              </a:solidFill>
              <a:latin typeface="Montserrat"/>
              <a:ea typeface="Montserrat"/>
              <a:cs typeface="Montserrat"/>
              <a:sym typeface="Montserrat"/>
            </a:endParaRPr>
          </a:p>
          <a:p>
            <a:pPr marL="0" marR="0" lvl="0" indent="0" algn="l" rtl="0">
              <a:lnSpc>
                <a:spcPct val="100000"/>
              </a:lnSpc>
              <a:spcBef>
                <a:spcPts val="0"/>
              </a:spcBef>
              <a:spcAft>
                <a:spcPts val="0"/>
              </a:spcAft>
              <a:buClr>
                <a:srgbClr val="FFFFFF"/>
              </a:buClr>
              <a:buSzPts val="1300"/>
              <a:buFont typeface="Calibri"/>
              <a:buNone/>
            </a:pPr>
            <a:endParaRPr sz="900" b="1" i="0" u="none" strike="noStrike" cap="none">
              <a:solidFill>
                <a:srgbClr val="000000"/>
              </a:solidFill>
              <a:latin typeface="Calibri"/>
              <a:ea typeface="Calibri"/>
              <a:cs typeface="Calibri"/>
              <a:sym typeface="Calibri"/>
            </a:endParaRPr>
          </a:p>
        </p:txBody>
      </p:sp>
      <p:sp>
        <p:nvSpPr>
          <p:cNvPr id="1990" name="Google Shape;1990;g118fea77057_0_2521"/>
          <p:cNvSpPr/>
          <p:nvPr/>
        </p:nvSpPr>
        <p:spPr>
          <a:xfrm>
            <a:off x="3849608" y="4254325"/>
            <a:ext cx="6213600" cy="230700"/>
          </a:xfrm>
          <a:prstGeom prst="rect">
            <a:avLst/>
          </a:prstGeom>
          <a:solidFill>
            <a:schemeClr val="accent3"/>
          </a:solidFill>
          <a:ln w="9525" cap="flat" cmpd="sng">
            <a:solidFill>
              <a:srgbClr val="1F497D"/>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rgbClr val="000000"/>
              </a:buClr>
              <a:buSzPts val="1300"/>
              <a:buFont typeface="Calibri"/>
              <a:buNone/>
            </a:pPr>
            <a:r>
              <a:rPr lang="en-US" sz="1100" b="1" i="0" u="none" strike="noStrike" cap="none">
                <a:solidFill>
                  <a:srgbClr val="FFFFFF"/>
                </a:solidFill>
                <a:latin typeface="Avenir"/>
                <a:ea typeface="Avenir"/>
                <a:cs typeface="Avenir"/>
                <a:sym typeface="Avenir"/>
              </a:rPr>
              <a:t>REAL TIME Event Orchestration Layer (Kafka, MQTT, ONAP? etc) [</a:t>
            </a:r>
            <a:r>
              <a:rPr lang="en-US" sz="1100" b="1" i="0" u="sng" strike="noStrike" cap="none">
                <a:solidFill>
                  <a:srgbClr val="FFFFFF"/>
                </a:solidFill>
                <a:latin typeface="Avenir"/>
                <a:ea typeface="Avenir"/>
                <a:cs typeface="Avenir"/>
                <a:sym typeface="Avenir"/>
                <a:hlinkClick r:id="rId6">
                  <a:extLst>
                    <a:ext uri="{A12FA001-AC4F-418D-AE19-62706E023703}">
                      <ahyp:hlinkClr xmlns:ahyp="http://schemas.microsoft.com/office/drawing/2018/hyperlinkcolor" val="tx"/>
                    </a:ext>
                  </a:extLst>
                </a:hlinkClick>
              </a:rPr>
              <a:t>analysis</a:t>
            </a:r>
            <a:r>
              <a:rPr lang="en-US" sz="1100" b="1" i="0" u="none" strike="noStrike" cap="none">
                <a:solidFill>
                  <a:srgbClr val="FFFFFF"/>
                </a:solidFill>
                <a:latin typeface="Avenir"/>
                <a:ea typeface="Avenir"/>
                <a:cs typeface="Avenir"/>
                <a:sym typeface="Avenir"/>
              </a:rPr>
              <a:t>]</a:t>
            </a:r>
            <a:endParaRPr sz="1100" b="1" i="0" u="none" strike="noStrike" cap="none">
              <a:solidFill>
                <a:srgbClr val="FFFFFF"/>
              </a:solidFill>
              <a:latin typeface="Avenir"/>
              <a:ea typeface="Avenir"/>
              <a:cs typeface="Avenir"/>
              <a:sym typeface="Avenir"/>
            </a:endParaRPr>
          </a:p>
        </p:txBody>
      </p:sp>
      <p:sp>
        <p:nvSpPr>
          <p:cNvPr id="1991" name="Google Shape;1991;g118fea77057_0_2521"/>
          <p:cNvSpPr/>
          <p:nvPr/>
        </p:nvSpPr>
        <p:spPr>
          <a:xfrm>
            <a:off x="7922890" y="2764959"/>
            <a:ext cx="2145300" cy="1086300"/>
          </a:xfrm>
          <a:prstGeom prst="rect">
            <a:avLst/>
          </a:prstGeom>
          <a:solidFill>
            <a:schemeClr val="lt2"/>
          </a:solidFill>
          <a:ln w="9525" cap="flat" cmpd="sng">
            <a:solidFill>
              <a:srgbClr val="1F497D"/>
            </a:solidFill>
            <a:prstDash val="solid"/>
            <a:round/>
            <a:headEnd type="none" w="sm" len="sm"/>
            <a:tailEnd type="none" w="sm" len="sm"/>
          </a:ln>
        </p:spPr>
        <p:txBody>
          <a:bodyPr spcFirstLastPara="1" wrap="square" lIns="91425" tIns="45700" rIns="91425" bIns="502900" anchor="t" anchorCtr="0">
            <a:noAutofit/>
          </a:bodyPr>
          <a:lstStyle/>
          <a:p>
            <a:pPr marL="0" marR="0" lvl="0" indent="0" algn="ctr" rtl="0">
              <a:lnSpc>
                <a:spcPct val="100000"/>
              </a:lnSpc>
              <a:spcBef>
                <a:spcPts val="0"/>
              </a:spcBef>
              <a:spcAft>
                <a:spcPts val="0"/>
              </a:spcAft>
              <a:buClr>
                <a:srgbClr val="FFFFFF"/>
              </a:buClr>
              <a:buSzPts val="1300"/>
              <a:buFont typeface="Calibri"/>
              <a:buNone/>
            </a:pPr>
            <a:r>
              <a:rPr lang="en-US" sz="900" b="0" i="0" u="none" strike="noStrike" cap="none">
                <a:solidFill>
                  <a:srgbClr val="000000"/>
                </a:solidFill>
                <a:latin typeface="Avenir"/>
                <a:ea typeface="Avenir"/>
                <a:cs typeface="Avenir"/>
                <a:sym typeface="Avenir"/>
              </a:rPr>
              <a:t>Configuration &amp; Validation Tools</a:t>
            </a:r>
            <a:endParaRPr sz="900" b="0" i="0" u="none" strike="noStrike" cap="none">
              <a:solidFill>
                <a:srgbClr val="000000"/>
              </a:solidFill>
              <a:latin typeface="Avenir"/>
              <a:ea typeface="Avenir"/>
              <a:cs typeface="Avenir"/>
              <a:sym typeface="Avenir"/>
            </a:endParaRPr>
          </a:p>
        </p:txBody>
      </p:sp>
      <p:grpSp>
        <p:nvGrpSpPr>
          <p:cNvPr id="1992" name="Google Shape;1992;g118fea77057_0_2521"/>
          <p:cNvGrpSpPr/>
          <p:nvPr/>
        </p:nvGrpSpPr>
        <p:grpSpPr>
          <a:xfrm>
            <a:off x="5808348" y="3045199"/>
            <a:ext cx="1263445" cy="711034"/>
            <a:chOff x="9856268" y="3893720"/>
            <a:chExt cx="1606414" cy="1102720"/>
          </a:xfrm>
        </p:grpSpPr>
        <p:sp>
          <p:nvSpPr>
            <p:cNvPr id="1993" name="Google Shape;1993;g118fea77057_0_2521"/>
            <p:cNvSpPr/>
            <p:nvPr/>
          </p:nvSpPr>
          <p:spPr>
            <a:xfrm>
              <a:off x="9856268" y="3893727"/>
              <a:ext cx="846000" cy="520500"/>
            </a:xfrm>
            <a:prstGeom prst="rect">
              <a:avLst/>
            </a:prstGeom>
            <a:solidFill>
              <a:srgbClr val="9E9E9E"/>
            </a:solidFill>
            <a:ln w="9525" cap="flat" cmpd="sng">
              <a:solidFill>
                <a:srgbClr val="1F49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endParaRPr sz="500" b="0"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Calibri"/>
                <a:buNone/>
              </a:pPr>
              <a:r>
                <a:rPr lang="en-US" sz="500" b="0" i="0" u="none" strike="noStrike" cap="none">
                  <a:solidFill>
                    <a:srgbClr val="FFFFFF"/>
                  </a:solidFill>
                  <a:latin typeface="Montserrat"/>
                  <a:ea typeface="Montserrat"/>
                  <a:cs typeface="Montserrat"/>
                  <a:sym typeface="Montserrat"/>
                </a:rPr>
                <a:t>CGMES</a:t>
              </a:r>
              <a:endParaRPr sz="500" b="0"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Calibri"/>
                <a:buNone/>
              </a:pPr>
              <a:r>
                <a:rPr lang="en-US" sz="500" b="0" i="0" u="none" strike="noStrike" cap="none">
                  <a:solidFill>
                    <a:srgbClr val="FFFFFF"/>
                  </a:solidFill>
                  <a:latin typeface="Montserrat"/>
                  <a:ea typeface="Montserrat"/>
                  <a:cs typeface="Montserrat"/>
                  <a:sym typeface="Montserrat"/>
                </a:rPr>
                <a:t>CIM</a:t>
              </a:r>
              <a:endParaRPr sz="500" b="0" i="0" u="none" strike="noStrike" cap="none">
                <a:solidFill>
                  <a:srgbClr val="FFFFFF"/>
                </a:solidFill>
                <a:latin typeface="Montserrat"/>
                <a:ea typeface="Montserrat"/>
                <a:cs typeface="Montserrat"/>
                <a:sym typeface="Montserrat"/>
              </a:endParaRPr>
            </a:p>
          </p:txBody>
        </p:sp>
        <p:sp>
          <p:nvSpPr>
            <p:cNvPr id="1994" name="Google Shape;1994;g118fea77057_0_2521"/>
            <p:cNvSpPr/>
            <p:nvPr/>
          </p:nvSpPr>
          <p:spPr>
            <a:xfrm>
              <a:off x="9856291" y="4467596"/>
              <a:ext cx="846000" cy="520500"/>
            </a:xfrm>
            <a:prstGeom prst="rect">
              <a:avLst/>
            </a:prstGeom>
            <a:solidFill>
              <a:srgbClr val="9E9E9E"/>
            </a:solidFill>
            <a:ln w="9525" cap="flat" cmpd="sng">
              <a:solidFill>
                <a:srgbClr val="1F49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500" b="0" i="0" u="none" strike="noStrike" cap="none">
                  <a:solidFill>
                    <a:srgbClr val="FFFFFF"/>
                  </a:solidFill>
                  <a:latin typeface="Montserrat"/>
                  <a:ea typeface="Montserrat"/>
                  <a:cs typeface="Montserrat"/>
                  <a:sym typeface="Montserrat"/>
                </a:rPr>
                <a:t>Data Model</a:t>
              </a:r>
              <a:endParaRPr sz="500" b="0"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Calibri"/>
                <a:buNone/>
              </a:pPr>
              <a:r>
                <a:rPr lang="en-US" sz="500" b="0" i="0" u="sng" strike="noStrike" cap="none">
                  <a:solidFill>
                    <a:srgbClr val="FFFFFF"/>
                  </a:solidFill>
                  <a:latin typeface="Montserrat"/>
                  <a:ea typeface="Montserrat"/>
                  <a:cs typeface="Montserrat"/>
                  <a:sym typeface="Montserrat"/>
                  <a:hlinkClick r:id="rId7">
                    <a:extLst>
                      <a:ext uri="{A12FA001-AC4F-418D-AE19-62706E023703}">
                        <ahyp:hlinkClr xmlns:ahyp="http://schemas.microsoft.com/office/drawing/2018/hyperlinkcolor" val="tx"/>
                      </a:ext>
                    </a:extLst>
                  </a:hlinkClick>
                </a:rPr>
                <a:t>Sargon</a:t>
              </a:r>
              <a:endParaRPr sz="500" b="0"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Calibri"/>
                <a:buNone/>
              </a:pPr>
              <a:endParaRPr sz="500" b="0" i="0" u="none" strike="noStrike" cap="none">
                <a:solidFill>
                  <a:srgbClr val="FFFFFF"/>
                </a:solidFill>
                <a:latin typeface="Montserrat"/>
                <a:ea typeface="Montserrat"/>
                <a:cs typeface="Montserrat"/>
                <a:sym typeface="Montserrat"/>
              </a:endParaRPr>
            </a:p>
          </p:txBody>
        </p:sp>
        <p:sp>
          <p:nvSpPr>
            <p:cNvPr id="1995" name="Google Shape;1995;g118fea77057_0_2521"/>
            <p:cNvSpPr/>
            <p:nvPr/>
          </p:nvSpPr>
          <p:spPr>
            <a:xfrm>
              <a:off x="10734326" y="3893720"/>
              <a:ext cx="722400" cy="520500"/>
            </a:xfrm>
            <a:prstGeom prst="rect">
              <a:avLst/>
            </a:prstGeom>
            <a:solidFill>
              <a:srgbClr val="9E9E9E"/>
            </a:solidFill>
            <a:ln w="9525" cap="flat" cmpd="sng">
              <a:solidFill>
                <a:srgbClr val="1F49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500" b="0" i="0" u="sng" strike="noStrike" cap="none">
                  <a:solidFill>
                    <a:srgbClr val="FFFFFF"/>
                  </a:solidFill>
                  <a:latin typeface="Montserrat"/>
                  <a:ea typeface="Montserrat"/>
                  <a:cs typeface="Montserrat"/>
                  <a:sym typeface="Montserrat"/>
                  <a:hlinkClick r:id="rId8">
                    <a:extLst>
                      <a:ext uri="{A12FA001-AC4F-418D-AE19-62706E023703}">
                        <ahyp:hlinkClr xmlns:ahyp="http://schemas.microsoft.com/office/drawing/2018/hyperlinkcolor" val="tx"/>
                      </a:ext>
                    </a:extLst>
                  </a:hlinkClick>
                </a:rPr>
                <a:t>BD4NRG</a:t>
              </a:r>
              <a:endParaRPr sz="500" b="0" i="0" u="none" strike="noStrike" cap="none">
                <a:solidFill>
                  <a:srgbClr val="FFFFFF"/>
                </a:solidFill>
                <a:latin typeface="Montserrat"/>
                <a:ea typeface="Montserrat"/>
                <a:cs typeface="Montserrat"/>
                <a:sym typeface="Montserrat"/>
              </a:endParaRPr>
            </a:p>
          </p:txBody>
        </p:sp>
        <p:sp>
          <p:nvSpPr>
            <p:cNvPr id="1996" name="Google Shape;1996;g118fea77057_0_2521"/>
            <p:cNvSpPr/>
            <p:nvPr/>
          </p:nvSpPr>
          <p:spPr>
            <a:xfrm>
              <a:off x="10740282" y="4475940"/>
              <a:ext cx="722400" cy="520500"/>
            </a:xfrm>
            <a:prstGeom prst="rect">
              <a:avLst/>
            </a:prstGeom>
            <a:solidFill>
              <a:srgbClr val="9E9E9E"/>
            </a:solidFill>
            <a:ln w="9525" cap="flat" cmpd="sng">
              <a:solidFill>
                <a:srgbClr val="1F49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500" b="0" i="0" u="sng" strike="noStrike" cap="none">
                  <a:solidFill>
                    <a:srgbClr val="FFFFFF"/>
                  </a:solidFill>
                  <a:latin typeface="Montserrat"/>
                  <a:ea typeface="Montserrat"/>
                  <a:cs typeface="Montserrat"/>
                  <a:sym typeface="Montserrat"/>
                  <a:hlinkClick r:id="rId9">
                    <a:extLst>
                      <a:ext uri="{A12FA001-AC4F-418D-AE19-62706E023703}">
                        <ahyp:hlinkClr xmlns:ahyp="http://schemas.microsoft.com/office/drawing/2018/hyperlinkcolor" val="tx"/>
                      </a:ext>
                    </a:extLst>
                  </a:hlinkClick>
                </a:rPr>
                <a:t>IEC61850</a:t>
              </a:r>
              <a:endParaRPr sz="500" b="0" i="0" u="none" strike="noStrike" cap="none">
                <a:solidFill>
                  <a:srgbClr val="FFFFFF"/>
                </a:solidFill>
                <a:latin typeface="Montserrat"/>
                <a:ea typeface="Montserrat"/>
                <a:cs typeface="Montserrat"/>
                <a:sym typeface="Montserrat"/>
              </a:endParaRPr>
            </a:p>
          </p:txBody>
        </p:sp>
      </p:grpSp>
      <p:sp>
        <p:nvSpPr>
          <p:cNvPr id="1997" name="Google Shape;1997;g118fea77057_0_2521"/>
          <p:cNvSpPr txBox="1"/>
          <p:nvPr/>
        </p:nvSpPr>
        <p:spPr>
          <a:xfrm>
            <a:off x="7092363" y="3424232"/>
            <a:ext cx="738900" cy="335700"/>
          </a:xfrm>
          <a:prstGeom prst="rect">
            <a:avLst/>
          </a:prstGeom>
          <a:solidFill>
            <a:srgbClr val="9E9E9E"/>
          </a:solidFill>
          <a:ln w="9525" cap="flat" cmpd="sng">
            <a:solidFill>
              <a:srgbClr val="1F497D"/>
            </a:solidFill>
            <a:prstDash val="solid"/>
            <a:round/>
            <a:headEnd type="none" w="sm" len="sm"/>
            <a:tailEnd type="none" w="sm" len="sm"/>
          </a:ln>
        </p:spPr>
        <p:txBody>
          <a:bodyPr spcFirstLastPara="1" wrap="square" lIns="91425" tIns="48000"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500" b="0" i="0" u="none" strike="noStrike" cap="none">
                <a:solidFill>
                  <a:srgbClr val="FFFFFF"/>
                </a:solidFill>
                <a:latin typeface="Montserrat"/>
                <a:ea typeface="Montserrat"/>
                <a:cs typeface="Montserrat"/>
                <a:sym typeface="Montserrat"/>
              </a:rPr>
              <a:t>(Topology models and processes)</a:t>
            </a:r>
            <a:endParaRPr sz="5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400" b="0" i="0" u="none" strike="noStrike" cap="none">
              <a:solidFill>
                <a:srgbClr val="FFFFFF"/>
              </a:solidFill>
              <a:latin typeface="Montserrat"/>
              <a:ea typeface="Montserrat"/>
              <a:cs typeface="Montserrat"/>
              <a:sym typeface="Montserrat"/>
            </a:endParaRPr>
          </a:p>
          <a:p>
            <a:pPr marL="0" marR="0" lvl="0" indent="0" algn="l" rtl="0">
              <a:lnSpc>
                <a:spcPct val="100000"/>
              </a:lnSpc>
              <a:spcBef>
                <a:spcPts val="0"/>
              </a:spcBef>
              <a:spcAft>
                <a:spcPts val="0"/>
              </a:spcAft>
              <a:buClr>
                <a:srgbClr val="000000"/>
              </a:buClr>
              <a:buSzPts val="800"/>
              <a:buFont typeface="Arial"/>
              <a:buNone/>
            </a:pPr>
            <a:endParaRPr sz="400" b="0" i="0" u="none" strike="noStrike" cap="none">
              <a:solidFill>
                <a:srgbClr val="FFFFFF"/>
              </a:solidFill>
              <a:latin typeface="Montserrat"/>
              <a:ea typeface="Montserrat"/>
              <a:cs typeface="Montserrat"/>
              <a:sym typeface="Montserrat"/>
            </a:endParaRPr>
          </a:p>
        </p:txBody>
      </p:sp>
      <p:sp>
        <p:nvSpPr>
          <p:cNvPr id="1998" name="Google Shape;1998;g118fea77057_0_2521"/>
          <p:cNvSpPr/>
          <p:nvPr/>
        </p:nvSpPr>
        <p:spPr>
          <a:xfrm>
            <a:off x="7092324" y="3045333"/>
            <a:ext cx="739200" cy="335700"/>
          </a:xfrm>
          <a:prstGeom prst="rect">
            <a:avLst/>
          </a:prstGeom>
          <a:solidFill>
            <a:srgbClr val="9E9E9E"/>
          </a:solidFill>
          <a:ln w="9525" cap="flat" cmpd="sng">
            <a:solidFill>
              <a:srgbClr val="1F49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500" b="0" i="0" u="sng" strike="noStrike" cap="none">
                <a:solidFill>
                  <a:srgbClr val="FFFFFF"/>
                </a:solidFill>
                <a:latin typeface="Montserrat"/>
                <a:ea typeface="Montserrat"/>
                <a:cs typeface="Montserrat"/>
                <a:sym typeface="Montserrat"/>
                <a:hlinkClick r:id="rId10">
                  <a:extLst>
                    <a:ext uri="{A12FA001-AC4F-418D-AE19-62706E023703}">
                      <ahyp:hlinkClr xmlns:ahyp="http://schemas.microsoft.com/office/drawing/2018/hyperlinkcolor" val="tx"/>
                    </a:ext>
                  </a:extLst>
                </a:hlinkClick>
              </a:rPr>
              <a:t>Roles/</a:t>
            </a:r>
            <a:endParaRPr sz="500" b="0"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Calibri"/>
              <a:buNone/>
            </a:pPr>
            <a:r>
              <a:rPr lang="en-US" sz="500" b="0" i="0" u="sng" strike="noStrike" cap="none">
                <a:solidFill>
                  <a:srgbClr val="FFFFFF"/>
                </a:solidFill>
                <a:latin typeface="Montserrat"/>
                <a:ea typeface="Montserrat"/>
                <a:cs typeface="Montserrat"/>
                <a:sym typeface="Montserrat"/>
                <a:hlinkClick r:id="rId10">
                  <a:extLst>
                    <a:ext uri="{A12FA001-AC4F-418D-AE19-62706E023703}">
                      <ahyp:hlinkClr xmlns:ahyp="http://schemas.microsoft.com/office/drawing/2018/hyperlinkcolor" val="tx"/>
                    </a:ext>
                  </a:extLst>
                </a:hlinkClick>
              </a:rPr>
              <a:t>Responsibilities</a:t>
            </a:r>
            <a:endParaRPr sz="500" b="0"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100"/>
              <a:buFont typeface="Calibri"/>
              <a:buNone/>
            </a:pPr>
            <a:r>
              <a:rPr lang="en-US" sz="500" b="0" i="0" u="sng" strike="noStrike" cap="none">
                <a:solidFill>
                  <a:srgbClr val="FFFFFF"/>
                </a:solidFill>
                <a:latin typeface="Montserrat"/>
                <a:ea typeface="Montserrat"/>
                <a:cs typeface="Montserrat"/>
                <a:sym typeface="Montserrat"/>
                <a:hlinkClick r:id="rId11">
                  <a:extLst>
                    <a:ext uri="{A12FA001-AC4F-418D-AE19-62706E023703}">
                      <ahyp:hlinkClr xmlns:ahyp="http://schemas.microsoft.com/office/drawing/2018/hyperlinkcolor" val="tx"/>
                    </a:ext>
                  </a:extLst>
                </a:hlinkClick>
              </a:rPr>
              <a:t>More</a:t>
            </a:r>
            <a:endParaRPr sz="500" b="0" i="0" u="none" strike="noStrike" cap="none">
              <a:solidFill>
                <a:srgbClr val="FFFFFF"/>
              </a:solidFill>
              <a:latin typeface="Montserrat"/>
              <a:ea typeface="Montserrat"/>
              <a:cs typeface="Montserrat"/>
              <a:sym typeface="Montserrat"/>
            </a:endParaRPr>
          </a:p>
        </p:txBody>
      </p:sp>
      <p:sp>
        <p:nvSpPr>
          <p:cNvPr id="1999" name="Google Shape;1999;g118fea77057_0_2521"/>
          <p:cNvSpPr/>
          <p:nvPr/>
        </p:nvSpPr>
        <p:spPr>
          <a:xfrm>
            <a:off x="1706590" y="4881267"/>
            <a:ext cx="8431500" cy="1298100"/>
          </a:xfrm>
          <a:prstGeom prst="rect">
            <a:avLst/>
          </a:prstGeom>
          <a:solidFill>
            <a:srgbClr val="00376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i="0" u="none" strike="noStrike" cap="none">
                <a:solidFill>
                  <a:srgbClr val="FFFFFF"/>
                </a:solidFill>
                <a:latin typeface="Montserrat"/>
                <a:ea typeface="Montserrat"/>
                <a:cs typeface="Montserrat"/>
                <a:sym typeface="Montserrat"/>
              </a:rPr>
              <a:t>Edge &amp; Distributed Intelligence</a:t>
            </a: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Montserrat"/>
              <a:ea typeface="Montserrat"/>
              <a:cs typeface="Montserrat"/>
              <a:sym typeface="Montserrat"/>
            </a:endParaRPr>
          </a:p>
        </p:txBody>
      </p:sp>
      <p:grpSp>
        <p:nvGrpSpPr>
          <p:cNvPr id="2000" name="Google Shape;2000;g118fea77057_0_2521"/>
          <p:cNvGrpSpPr/>
          <p:nvPr/>
        </p:nvGrpSpPr>
        <p:grpSpPr>
          <a:xfrm>
            <a:off x="1598670" y="5836200"/>
            <a:ext cx="8643987" cy="828070"/>
            <a:chOff x="1287147" y="5920706"/>
            <a:chExt cx="8643987" cy="828070"/>
          </a:xfrm>
        </p:grpSpPr>
        <p:sp>
          <p:nvSpPr>
            <p:cNvPr id="2001" name="Google Shape;2001;g118fea77057_0_2521"/>
            <p:cNvSpPr/>
            <p:nvPr/>
          </p:nvSpPr>
          <p:spPr>
            <a:xfrm>
              <a:off x="1393700" y="6092976"/>
              <a:ext cx="8424900" cy="651300"/>
            </a:xfrm>
            <a:prstGeom prst="rect">
              <a:avLst/>
            </a:prstGeom>
            <a:solidFill>
              <a:srgbClr val="66666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g118fea77057_0_2521"/>
            <p:cNvSpPr txBox="1"/>
            <p:nvPr/>
          </p:nvSpPr>
          <p:spPr>
            <a:xfrm>
              <a:off x="1411600" y="6276017"/>
              <a:ext cx="29403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venir"/>
                  <a:ea typeface="Avenir"/>
                  <a:cs typeface="Avenir"/>
                  <a:sym typeface="Avenir"/>
                </a:rPr>
                <a:t>End-User EDGE - Dedicated Operated</a:t>
              </a:r>
              <a:endParaRPr sz="1100" b="0" i="0" u="none" strike="noStrike" cap="none">
                <a:solidFill>
                  <a:srgbClr val="000000"/>
                </a:solidFill>
                <a:latin typeface="Avenir"/>
                <a:ea typeface="Avenir"/>
                <a:cs typeface="Avenir"/>
                <a:sym typeface="Avenir"/>
              </a:endParaRPr>
            </a:p>
          </p:txBody>
        </p:sp>
        <p:sp>
          <p:nvSpPr>
            <p:cNvPr id="2003" name="Google Shape;2003;g118fea77057_0_2521"/>
            <p:cNvSpPr/>
            <p:nvPr/>
          </p:nvSpPr>
          <p:spPr>
            <a:xfrm rot="-5400000">
              <a:off x="5076300" y="3223911"/>
              <a:ext cx="687300" cy="6362100"/>
            </a:xfrm>
            <a:prstGeom prst="rtTriangle">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g118fea77057_0_2521"/>
            <p:cNvSpPr/>
            <p:nvPr/>
          </p:nvSpPr>
          <p:spPr>
            <a:xfrm>
              <a:off x="7808225" y="6097476"/>
              <a:ext cx="2018700" cy="651300"/>
            </a:xfrm>
            <a:prstGeom prst="rect">
              <a:avLst/>
            </a:prstGeom>
            <a:solidFill>
              <a:srgbClr val="99999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g118fea77057_0_2521"/>
            <p:cNvSpPr txBox="1"/>
            <p:nvPr/>
          </p:nvSpPr>
          <p:spPr>
            <a:xfrm>
              <a:off x="6636275" y="6282751"/>
              <a:ext cx="30177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1" i="0" u="none" strike="noStrike" cap="none">
                  <a:solidFill>
                    <a:srgbClr val="FFFFFF"/>
                  </a:solidFill>
                  <a:latin typeface="Avenir"/>
                  <a:ea typeface="Avenir"/>
                  <a:cs typeface="Avenir"/>
                  <a:sym typeface="Avenir"/>
                </a:rPr>
                <a:t>Utility Service Provider EDGE - Shared, XaaS</a:t>
              </a:r>
              <a:endParaRPr sz="1100" b="0" i="0" u="none" strike="noStrike" cap="none">
                <a:solidFill>
                  <a:srgbClr val="000000"/>
                </a:solidFill>
                <a:latin typeface="Avenir"/>
                <a:ea typeface="Avenir"/>
                <a:cs typeface="Avenir"/>
                <a:sym typeface="Avenir"/>
              </a:endParaRPr>
            </a:p>
          </p:txBody>
        </p:sp>
        <p:sp>
          <p:nvSpPr>
            <p:cNvPr id="2006" name="Google Shape;2006;g118fea77057_0_2521"/>
            <p:cNvSpPr/>
            <p:nvPr/>
          </p:nvSpPr>
          <p:spPr>
            <a:xfrm>
              <a:off x="1411865" y="5993352"/>
              <a:ext cx="663300" cy="2307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g118fea77057_0_2521"/>
            <p:cNvSpPr/>
            <p:nvPr/>
          </p:nvSpPr>
          <p:spPr>
            <a:xfrm>
              <a:off x="1419265" y="5990103"/>
              <a:ext cx="1537125" cy="230700"/>
            </a:xfrm>
            <a:prstGeom prst="flowChartPreparation">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g118fea77057_0_2521"/>
            <p:cNvSpPr/>
            <p:nvPr/>
          </p:nvSpPr>
          <p:spPr>
            <a:xfrm>
              <a:off x="3054265" y="5990078"/>
              <a:ext cx="1537125" cy="230750"/>
            </a:xfrm>
            <a:prstGeom prst="flowChartPreparation">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g118fea77057_0_2521"/>
            <p:cNvSpPr/>
            <p:nvPr/>
          </p:nvSpPr>
          <p:spPr>
            <a:xfrm>
              <a:off x="4630040" y="5990078"/>
              <a:ext cx="1537100" cy="230750"/>
            </a:xfrm>
            <a:prstGeom prst="flowChartPreparation">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g118fea77057_0_2521"/>
            <p:cNvSpPr/>
            <p:nvPr/>
          </p:nvSpPr>
          <p:spPr>
            <a:xfrm>
              <a:off x="6297290" y="5990078"/>
              <a:ext cx="1959000" cy="230750"/>
            </a:xfrm>
            <a:prstGeom prst="flowChartPreparation">
              <a:avLst/>
            </a:prstGeom>
            <a:solidFill>
              <a:srgbClr val="D9D9D9"/>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333333"/>
                </a:solidFill>
                <a:latin typeface="Arial"/>
                <a:ea typeface="Arial"/>
                <a:cs typeface="Arial"/>
                <a:sym typeface="Arial"/>
              </a:endParaRPr>
            </a:p>
          </p:txBody>
        </p:sp>
        <p:sp>
          <p:nvSpPr>
            <p:cNvPr id="2011" name="Google Shape;2011;g118fea77057_0_2521"/>
            <p:cNvSpPr/>
            <p:nvPr/>
          </p:nvSpPr>
          <p:spPr>
            <a:xfrm>
              <a:off x="8256915" y="5990078"/>
              <a:ext cx="1537125" cy="230750"/>
            </a:xfrm>
            <a:prstGeom prst="flowChartPreparation">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666666"/>
                </a:solidFill>
                <a:latin typeface="Arial"/>
                <a:ea typeface="Arial"/>
                <a:cs typeface="Arial"/>
                <a:sym typeface="Arial"/>
              </a:endParaRPr>
            </a:p>
          </p:txBody>
        </p:sp>
        <p:sp>
          <p:nvSpPr>
            <p:cNvPr id="2012" name="Google Shape;2012;g118fea77057_0_2521"/>
            <p:cNvSpPr txBox="1"/>
            <p:nvPr/>
          </p:nvSpPr>
          <p:spPr>
            <a:xfrm>
              <a:off x="8386434" y="5954002"/>
              <a:ext cx="15447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entury Gothic"/>
                  <a:ea typeface="Century Gothic"/>
                  <a:cs typeface="Century Gothic"/>
                  <a:sym typeface="Century Gothic"/>
                </a:rPr>
                <a:t>Regional Network Edge</a:t>
              </a:r>
              <a:endParaRPr sz="800" b="0" i="0" u="none" strike="noStrike" cap="none">
                <a:solidFill>
                  <a:srgbClr val="7F7F7F"/>
                </a:solidFill>
                <a:latin typeface="Century Gothic"/>
                <a:ea typeface="Century Gothic"/>
                <a:cs typeface="Century Gothic"/>
                <a:sym typeface="Century Gothic"/>
              </a:endParaRPr>
            </a:p>
          </p:txBody>
        </p:sp>
        <p:sp>
          <p:nvSpPr>
            <p:cNvPr id="2013" name="Google Shape;2013;g118fea77057_0_2521"/>
            <p:cNvSpPr txBox="1"/>
            <p:nvPr/>
          </p:nvSpPr>
          <p:spPr>
            <a:xfrm>
              <a:off x="6594436" y="5948515"/>
              <a:ext cx="1544700" cy="3078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7F7F7F"/>
                  </a:solidFill>
                  <a:latin typeface="Century Gothic"/>
                  <a:ea typeface="Century Gothic"/>
                  <a:cs typeface="Century Gothic"/>
                  <a:sym typeface="Century Gothic"/>
                </a:rPr>
                <a:t>Operator Network Edge</a:t>
              </a:r>
              <a:endParaRPr sz="800" b="0" i="0" u="none" strike="noStrike" cap="none">
                <a:solidFill>
                  <a:srgbClr val="7F7F7F"/>
                </a:solidFill>
                <a:latin typeface="Century Gothic"/>
                <a:ea typeface="Century Gothic"/>
                <a:cs typeface="Century Gothic"/>
                <a:sym typeface="Century Gothic"/>
              </a:endParaRPr>
            </a:p>
          </p:txBody>
        </p:sp>
        <p:sp>
          <p:nvSpPr>
            <p:cNvPr id="2014" name="Google Shape;2014;g118fea77057_0_2521"/>
            <p:cNvSpPr txBox="1"/>
            <p:nvPr/>
          </p:nvSpPr>
          <p:spPr>
            <a:xfrm>
              <a:off x="4640932" y="5948504"/>
              <a:ext cx="15447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434343"/>
                  </a:solidFill>
                  <a:latin typeface="Century Gothic"/>
                  <a:ea typeface="Century Gothic"/>
                  <a:cs typeface="Century Gothic"/>
                  <a:sym typeface="Century Gothic"/>
                </a:rPr>
                <a:t>On-Prem Data Edge</a:t>
              </a:r>
              <a:endParaRPr sz="800" b="0" i="0" u="none" strike="noStrike" cap="none">
                <a:solidFill>
                  <a:srgbClr val="434343"/>
                </a:solidFill>
                <a:latin typeface="Century Gothic"/>
                <a:ea typeface="Century Gothic"/>
                <a:cs typeface="Century Gothic"/>
                <a:sym typeface="Century Gothic"/>
              </a:endParaRPr>
            </a:p>
          </p:txBody>
        </p:sp>
        <p:sp>
          <p:nvSpPr>
            <p:cNvPr id="2015" name="Google Shape;2015;g118fea77057_0_2521"/>
            <p:cNvSpPr txBox="1"/>
            <p:nvPr/>
          </p:nvSpPr>
          <p:spPr>
            <a:xfrm>
              <a:off x="3079571" y="5954108"/>
              <a:ext cx="15447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434343"/>
                  </a:solidFill>
                  <a:latin typeface="Century Gothic"/>
                  <a:ea typeface="Century Gothic"/>
                  <a:cs typeface="Century Gothic"/>
                  <a:sym typeface="Century Gothic"/>
                </a:rPr>
                <a:t>Smart Device Edge</a:t>
              </a:r>
              <a:endParaRPr sz="800" b="0" i="0" u="none" strike="noStrike" cap="none">
                <a:solidFill>
                  <a:srgbClr val="434343"/>
                </a:solidFill>
                <a:latin typeface="Century Gothic"/>
                <a:ea typeface="Century Gothic"/>
                <a:cs typeface="Century Gothic"/>
                <a:sym typeface="Century Gothic"/>
              </a:endParaRPr>
            </a:p>
          </p:txBody>
        </p:sp>
        <p:sp>
          <p:nvSpPr>
            <p:cNvPr id="2016" name="Google Shape;2016;g118fea77057_0_2521"/>
            <p:cNvSpPr txBox="1"/>
            <p:nvPr/>
          </p:nvSpPr>
          <p:spPr>
            <a:xfrm>
              <a:off x="1287147" y="5920706"/>
              <a:ext cx="1606200" cy="3078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US" sz="800" b="0" i="0" u="none" strike="noStrike" cap="none">
                  <a:solidFill>
                    <a:srgbClr val="434343"/>
                  </a:solidFill>
                  <a:latin typeface="Century Gothic"/>
                  <a:ea typeface="Century Gothic"/>
                  <a:cs typeface="Century Gothic"/>
                  <a:sym typeface="Century Gothic"/>
                </a:rPr>
                <a:t>Constrained Device Edge </a:t>
              </a:r>
              <a:endParaRPr sz="800" b="0" i="0" u="none" strike="noStrike" cap="none">
                <a:solidFill>
                  <a:srgbClr val="434343"/>
                </a:solidFill>
                <a:latin typeface="Century Gothic"/>
                <a:ea typeface="Century Gothic"/>
                <a:cs typeface="Century Gothic"/>
                <a:sym typeface="Century Gothic"/>
              </a:endParaRPr>
            </a:p>
          </p:txBody>
        </p:sp>
      </p:grpSp>
      <p:sp>
        <p:nvSpPr>
          <p:cNvPr id="2017" name="Google Shape;2017;g118fea77057_0_2521"/>
          <p:cNvSpPr/>
          <p:nvPr/>
        </p:nvSpPr>
        <p:spPr>
          <a:xfrm>
            <a:off x="1836894" y="3316375"/>
            <a:ext cx="886800" cy="446700"/>
          </a:xfrm>
          <a:prstGeom prst="rect">
            <a:avLst/>
          </a:prstGeom>
          <a:solidFill>
            <a:srgbClr val="9E9E9E"/>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300"/>
              <a:buFont typeface="Calibri"/>
              <a:buNone/>
            </a:pPr>
            <a:r>
              <a:rPr lang="en-US" sz="800" b="0" i="0" u="none" strike="noStrike" cap="none">
                <a:solidFill>
                  <a:srgbClr val="FFFFFF"/>
                </a:solidFill>
                <a:latin typeface="Montserrat"/>
                <a:ea typeface="Montserrat"/>
                <a:cs typeface="Montserrat"/>
                <a:sym typeface="Montserrat"/>
              </a:rPr>
              <a:t>Network Security Coordination  </a:t>
            </a:r>
            <a:endParaRPr sz="800" b="0" i="0" u="none" strike="noStrike" cap="none">
              <a:solidFill>
                <a:srgbClr val="FFFFFF"/>
              </a:solidFill>
              <a:latin typeface="Montserrat"/>
              <a:ea typeface="Montserrat"/>
              <a:cs typeface="Montserrat"/>
              <a:sym typeface="Montserrat"/>
            </a:endParaRPr>
          </a:p>
        </p:txBody>
      </p:sp>
      <p:sp>
        <p:nvSpPr>
          <p:cNvPr id="2018" name="Google Shape;2018;g118fea77057_0_2521"/>
          <p:cNvSpPr/>
          <p:nvPr/>
        </p:nvSpPr>
        <p:spPr>
          <a:xfrm>
            <a:off x="2772924" y="3316367"/>
            <a:ext cx="635100" cy="446700"/>
          </a:xfrm>
          <a:prstGeom prst="rect">
            <a:avLst/>
          </a:prstGeom>
          <a:solidFill>
            <a:srgbClr val="9E9E9E"/>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300"/>
              <a:buFont typeface="Calibri"/>
              <a:buNone/>
            </a:pPr>
            <a:r>
              <a:rPr lang="en-US" sz="800" b="0" i="0" u="none" strike="noStrike" cap="none">
                <a:solidFill>
                  <a:srgbClr val="FFFFFF"/>
                </a:solidFill>
                <a:latin typeface="Montserrat"/>
                <a:ea typeface="Montserrat"/>
                <a:cs typeface="Montserrat"/>
                <a:sym typeface="Montserrat"/>
              </a:rPr>
              <a:t>Markets </a:t>
            </a:r>
            <a:endParaRPr sz="800" b="0" i="0" u="none" strike="noStrike" cap="none">
              <a:solidFill>
                <a:srgbClr val="FFFFFF"/>
              </a:solidFill>
              <a:latin typeface="Montserrat"/>
              <a:ea typeface="Montserrat"/>
              <a:cs typeface="Montserrat"/>
              <a:sym typeface="Montserrat"/>
            </a:endParaRPr>
          </a:p>
        </p:txBody>
      </p:sp>
      <p:sp>
        <p:nvSpPr>
          <p:cNvPr id="2019" name="Google Shape;2019;g118fea77057_0_2521"/>
          <p:cNvSpPr/>
          <p:nvPr/>
        </p:nvSpPr>
        <p:spPr>
          <a:xfrm>
            <a:off x="3461882" y="3316367"/>
            <a:ext cx="739200" cy="446700"/>
          </a:xfrm>
          <a:prstGeom prst="rect">
            <a:avLst/>
          </a:prstGeom>
          <a:solidFill>
            <a:srgbClr val="9E9E9E"/>
          </a:solidFill>
          <a:ln w="9525" cap="flat" cmpd="sng">
            <a:solidFill>
              <a:srgbClr val="1F497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FFFFFF"/>
              </a:buClr>
              <a:buSzPts val="1300"/>
              <a:buFont typeface="Calibri"/>
              <a:buNone/>
            </a:pPr>
            <a:r>
              <a:rPr lang="en-US" sz="800" b="0" i="0" u="none" strike="noStrike" cap="none">
                <a:solidFill>
                  <a:srgbClr val="FFFFFF"/>
                </a:solidFill>
                <a:latin typeface="Montserrat"/>
                <a:ea typeface="Montserrat"/>
                <a:cs typeface="Montserrat"/>
                <a:sym typeface="Montserrat"/>
              </a:rPr>
              <a:t>SO Data Exchange </a:t>
            </a:r>
            <a:endParaRPr sz="800" b="0" i="0" u="none" strike="noStrike" cap="none">
              <a:solidFill>
                <a:srgbClr val="FFFFFF"/>
              </a:solidFill>
              <a:latin typeface="Montserrat"/>
              <a:ea typeface="Montserrat"/>
              <a:cs typeface="Montserrat"/>
              <a:sym typeface="Montserrat"/>
            </a:endParaRPr>
          </a:p>
        </p:txBody>
      </p:sp>
      <p:sp>
        <p:nvSpPr>
          <p:cNvPr id="2020" name="Google Shape;2020;g118fea77057_0_2521"/>
          <p:cNvSpPr/>
          <p:nvPr/>
        </p:nvSpPr>
        <p:spPr>
          <a:xfrm>
            <a:off x="4309309" y="3411875"/>
            <a:ext cx="1365300" cy="440400"/>
          </a:xfrm>
          <a:prstGeom prst="rect">
            <a:avLst/>
          </a:prstGeom>
          <a:solidFill>
            <a:schemeClr val="accent3"/>
          </a:solidFill>
          <a:ln w="9525" cap="flat" cmpd="sng">
            <a:solidFill>
              <a:srgbClr val="1F497D"/>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300"/>
              <a:buFont typeface="Calibri"/>
              <a:buNone/>
            </a:pPr>
            <a:r>
              <a:rPr lang="en-US" sz="900" b="0" i="0" u="none" strike="noStrike" cap="none">
                <a:solidFill>
                  <a:srgbClr val="FFFFFF"/>
                </a:solidFill>
                <a:latin typeface="Montserrat"/>
                <a:ea typeface="Montserrat"/>
                <a:cs typeface="Montserrat"/>
                <a:sym typeface="Montserrat"/>
              </a:rPr>
              <a:t>Alarm Management</a:t>
            </a:r>
            <a:endParaRPr sz="900" b="0" i="0" u="none" strike="noStrike" cap="none">
              <a:solidFill>
                <a:srgbClr val="FFFFFF"/>
              </a:solidFill>
              <a:latin typeface="Montserrat"/>
              <a:ea typeface="Montserrat"/>
              <a:cs typeface="Montserrat"/>
              <a:sym typeface="Montserrat"/>
            </a:endParaRPr>
          </a:p>
        </p:txBody>
      </p:sp>
      <p:grpSp>
        <p:nvGrpSpPr>
          <p:cNvPr id="2021" name="Google Shape;2021;g118fea77057_0_2521"/>
          <p:cNvGrpSpPr/>
          <p:nvPr/>
        </p:nvGrpSpPr>
        <p:grpSpPr>
          <a:xfrm>
            <a:off x="589139" y="175839"/>
            <a:ext cx="1073982" cy="6419589"/>
            <a:chOff x="430018" y="304198"/>
            <a:chExt cx="1106400" cy="6249600"/>
          </a:xfrm>
        </p:grpSpPr>
        <p:sp>
          <p:nvSpPr>
            <p:cNvPr id="2022" name="Google Shape;2022;g118fea77057_0_2521"/>
            <p:cNvSpPr/>
            <p:nvPr/>
          </p:nvSpPr>
          <p:spPr>
            <a:xfrm>
              <a:off x="829468" y="304198"/>
              <a:ext cx="307500" cy="6249600"/>
            </a:xfrm>
            <a:prstGeom prst="upDownArrow">
              <a:avLst>
                <a:gd name="adj1" fmla="val 50000"/>
                <a:gd name="adj2" fmla="val 50000"/>
              </a:avLst>
            </a:prstGeom>
            <a:gradFill>
              <a:gsLst>
                <a:gs pos="0">
                  <a:srgbClr val="BFBFBF"/>
                </a:gs>
                <a:gs pos="100000">
                  <a:srgbClr val="737373"/>
                </a:gs>
              </a:gsLst>
              <a:lin ang="5400012" scaled="0"/>
            </a:gra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Montserrat SemiBold"/>
                <a:ea typeface="Montserrat SemiBold"/>
                <a:cs typeface="Montserrat SemiBold"/>
                <a:sym typeface="Montserrat SemiBold"/>
              </a:endParaRPr>
            </a:p>
          </p:txBody>
        </p:sp>
        <p:sp>
          <p:nvSpPr>
            <p:cNvPr id="2023" name="Google Shape;2023;g118fea77057_0_2521"/>
            <p:cNvSpPr txBox="1"/>
            <p:nvPr/>
          </p:nvSpPr>
          <p:spPr>
            <a:xfrm>
              <a:off x="526418" y="991020"/>
              <a:ext cx="913500" cy="569400"/>
            </a:xfrm>
            <a:prstGeom prst="rect">
              <a:avLst/>
            </a:prstGeom>
            <a:solidFill>
              <a:srgbClr val="FFFFFF"/>
            </a:solidFill>
            <a:ln>
              <a:noFill/>
            </a:ln>
          </p:spPr>
          <p:txBody>
            <a:bodyPr spcFirstLastPara="1" wrap="square" lIns="0" tIns="121900" rIns="0" bIns="1219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Application</a:t>
              </a:r>
              <a:endParaRPr sz="11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Catalogue</a:t>
              </a:r>
              <a:endParaRPr sz="1100" b="0" i="0" u="none" strike="noStrike" cap="none">
                <a:solidFill>
                  <a:srgbClr val="000000"/>
                </a:solidFill>
                <a:latin typeface="Montserrat SemiBold"/>
                <a:ea typeface="Montserrat SemiBold"/>
                <a:cs typeface="Montserrat SemiBold"/>
                <a:sym typeface="Montserrat SemiBold"/>
              </a:endParaRPr>
            </a:p>
          </p:txBody>
        </p:sp>
        <p:sp>
          <p:nvSpPr>
            <p:cNvPr id="2024" name="Google Shape;2024;g118fea77057_0_2521"/>
            <p:cNvSpPr txBox="1"/>
            <p:nvPr/>
          </p:nvSpPr>
          <p:spPr>
            <a:xfrm>
              <a:off x="430018" y="5512517"/>
              <a:ext cx="1106400" cy="404700"/>
            </a:xfrm>
            <a:prstGeom prst="rect">
              <a:avLst/>
            </a:prstGeom>
            <a:solidFill>
              <a:srgbClr val="FFFFFF"/>
            </a:solidFill>
            <a:ln>
              <a:noFill/>
            </a:ln>
          </p:spPr>
          <p:txBody>
            <a:bodyPr spcFirstLastPara="1" wrap="square" lIns="0" tIns="121900" rIns="0" bIns="1219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Infrastructure</a:t>
              </a:r>
              <a:endParaRPr sz="1100" b="0" i="0" u="none" strike="noStrike" cap="none">
                <a:solidFill>
                  <a:srgbClr val="000000"/>
                </a:solidFill>
                <a:latin typeface="Montserrat SemiBold"/>
                <a:ea typeface="Montserrat SemiBold"/>
                <a:cs typeface="Montserrat SemiBold"/>
                <a:sym typeface="Montserrat SemiBold"/>
              </a:endParaRPr>
            </a:p>
          </p:txBody>
        </p:sp>
        <p:sp>
          <p:nvSpPr>
            <p:cNvPr id="2025" name="Google Shape;2025;g118fea77057_0_2521"/>
            <p:cNvSpPr txBox="1"/>
            <p:nvPr/>
          </p:nvSpPr>
          <p:spPr>
            <a:xfrm>
              <a:off x="661010" y="3320124"/>
              <a:ext cx="644400" cy="569400"/>
            </a:xfrm>
            <a:prstGeom prst="rect">
              <a:avLst/>
            </a:prstGeom>
            <a:solidFill>
              <a:srgbClr val="FFFFFF"/>
            </a:solidFill>
            <a:ln>
              <a:noFill/>
            </a:ln>
          </p:spPr>
          <p:txBody>
            <a:bodyPr spcFirstLastPara="1" wrap="square" lIns="0" tIns="121900" rIns="0" bIns="1219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Data &amp;</a:t>
              </a:r>
              <a:endParaRPr sz="1100" b="0"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Montserrat SemiBold"/>
                  <a:ea typeface="Montserrat SemiBold"/>
                  <a:cs typeface="Montserrat SemiBold"/>
                  <a:sym typeface="Montserrat SemiBold"/>
                </a:rPr>
                <a:t>Services</a:t>
              </a:r>
              <a:endParaRPr sz="1100" b="0" i="0" u="none" strike="noStrike" cap="none">
                <a:solidFill>
                  <a:srgbClr val="000000"/>
                </a:solidFill>
                <a:latin typeface="Montserrat SemiBold"/>
                <a:ea typeface="Montserrat SemiBold"/>
                <a:cs typeface="Montserrat SemiBold"/>
                <a:sym typeface="Montserrat SemiBold"/>
              </a:endParaRPr>
            </a:p>
          </p:txBody>
        </p:sp>
      </p:grpSp>
      <p:grpSp>
        <p:nvGrpSpPr>
          <p:cNvPr id="2026" name="Google Shape;2026;g118fea77057_0_2521"/>
          <p:cNvGrpSpPr/>
          <p:nvPr/>
        </p:nvGrpSpPr>
        <p:grpSpPr>
          <a:xfrm>
            <a:off x="1826062" y="423269"/>
            <a:ext cx="2758592" cy="480115"/>
            <a:chOff x="1053150" y="526822"/>
            <a:chExt cx="2287200" cy="417600"/>
          </a:xfrm>
        </p:grpSpPr>
        <p:sp>
          <p:nvSpPr>
            <p:cNvPr id="2027" name="Google Shape;2027;g118fea77057_0_2521"/>
            <p:cNvSpPr/>
            <p:nvPr/>
          </p:nvSpPr>
          <p:spPr>
            <a:xfrm>
              <a:off x="1053150" y="526822"/>
              <a:ext cx="2287200" cy="4176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82400" tIns="121900" rIns="121900" bIns="121900" anchor="ctr" anchorCtr="0">
              <a:noAutofit/>
            </a:bodyPr>
            <a:lstStyle/>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Uniform HMI</a:t>
              </a:r>
              <a:endParaRPr sz="800" b="0" i="0" u="none" strike="noStrike" cap="none">
                <a:solidFill>
                  <a:srgbClr val="FFFFFF"/>
                </a:solidFill>
                <a:latin typeface="Montserrat SemiBold"/>
                <a:ea typeface="Montserrat SemiBold"/>
                <a:cs typeface="Montserrat SemiBold"/>
                <a:sym typeface="Montserrat SemiBold"/>
              </a:endParaRPr>
            </a:p>
          </p:txBody>
        </p:sp>
        <p:grpSp>
          <p:nvGrpSpPr>
            <p:cNvPr id="2028" name="Google Shape;2028;g118fea77057_0_2521"/>
            <p:cNvGrpSpPr/>
            <p:nvPr/>
          </p:nvGrpSpPr>
          <p:grpSpPr>
            <a:xfrm>
              <a:off x="1944121" y="618720"/>
              <a:ext cx="1286904" cy="266509"/>
              <a:chOff x="9435669" y="194866"/>
              <a:chExt cx="3086100" cy="465600"/>
            </a:xfrm>
          </p:grpSpPr>
          <p:sp>
            <p:nvSpPr>
              <p:cNvPr id="2029" name="Google Shape;2029;g118fea77057_0_2521"/>
              <p:cNvSpPr/>
              <p:nvPr/>
            </p:nvSpPr>
            <p:spPr>
              <a:xfrm>
                <a:off x="9435669" y="194866"/>
                <a:ext cx="3086100" cy="465600"/>
              </a:xfrm>
              <a:prstGeom prst="roundRect">
                <a:avLst>
                  <a:gd name="adj" fmla="val 16667"/>
                </a:avLst>
              </a:prstGeom>
              <a:solidFill>
                <a:srgbClr val="FFFFFF"/>
              </a:solidFill>
              <a:ln w="9525"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900"/>
                  <a:buFont typeface="Avenir"/>
                  <a:buNone/>
                </a:pPr>
                <a:endParaRPr sz="1900" b="0" i="0" u="none" strike="noStrike" cap="none">
                  <a:solidFill>
                    <a:srgbClr val="000000"/>
                  </a:solidFill>
                  <a:latin typeface="Century Gothic"/>
                  <a:ea typeface="Century Gothic"/>
                  <a:cs typeface="Century Gothic"/>
                  <a:sym typeface="Century Gothic"/>
                </a:endParaRPr>
              </a:p>
            </p:txBody>
          </p:sp>
          <p:pic>
            <p:nvPicPr>
              <p:cNvPr id="2030" name="Google Shape;2030;g118fea77057_0_2521"/>
              <p:cNvPicPr preferRelativeResize="0"/>
              <p:nvPr/>
            </p:nvPicPr>
            <p:blipFill rotWithShape="1">
              <a:blip r:embed="rId12">
                <a:alphaModFix/>
              </a:blip>
              <a:srcRect/>
              <a:stretch/>
            </p:blipFill>
            <p:spPr>
              <a:xfrm>
                <a:off x="9515515" y="257979"/>
                <a:ext cx="2760506" cy="330823"/>
              </a:xfrm>
              <a:prstGeom prst="rect">
                <a:avLst/>
              </a:prstGeom>
              <a:solidFill>
                <a:srgbClr val="FFFFFF"/>
              </a:solidFill>
              <a:ln w="9525" cap="flat" cmpd="sng">
                <a:solidFill>
                  <a:schemeClr val="lt1"/>
                </a:solidFill>
                <a:prstDash val="solid"/>
                <a:round/>
                <a:headEnd type="none" w="sm" len="sm"/>
                <a:tailEnd type="none" w="sm" len="sm"/>
              </a:ln>
            </p:spPr>
          </p:pic>
        </p:grpSp>
      </p:grpSp>
      <p:sp>
        <p:nvSpPr>
          <p:cNvPr id="2031" name="Google Shape;2031;g118fea77057_0_2521"/>
          <p:cNvSpPr/>
          <p:nvPr/>
        </p:nvSpPr>
        <p:spPr>
          <a:xfrm>
            <a:off x="4023524" y="5317024"/>
            <a:ext cx="1992000" cy="427200"/>
          </a:xfrm>
          <a:prstGeom prst="rect">
            <a:avLst/>
          </a:prstGeom>
          <a:solidFill>
            <a:srgbClr val="0563C1"/>
          </a:solidFill>
          <a:ln w="9525" cap="flat" cmpd="sng">
            <a:solidFill>
              <a:srgbClr val="E6E6E6"/>
            </a:solidFill>
            <a:prstDash val="solid"/>
            <a:round/>
            <a:headEnd type="none" w="sm" len="sm"/>
            <a:tailEnd type="none" w="sm" len="sm"/>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800" b="0" i="0" u="none" strike="noStrike" cap="none">
                <a:solidFill>
                  <a:srgbClr val="FFFFFF"/>
                </a:solidFill>
                <a:latin typeface="Montserrat SemiBold"/>
                <a:ea typeface="Montserrat SemiBold"/>
                <a:cs typeface="Montserrat SemiBold"/>
                <a:sym typeface="Montserrat SemiBold"/>
              </a:rPr>
              <a:t>Demand</a:t>
            </a:r>
            <a:r>
              <a:rPr lang="en-US" sz="1100" b="0" i="0" u="none" strike="noStrike" cap="none">
                <a:solidFill>
                  <a:srgbClr val="FFFFFF"/>
                </a:solidFill>
                <a:latin typeface="Montserrat SemiBold"/>
                <a:ea typeface="Montserrat SemiBold"/>
                <a:cs typeface="Montserrat SemiBold"/>
                <a:sym typeface="Montserrat SemiBold"/>
              </a:rPr>
              <a:t> </a:t>
            </a:r>
            <a:br>
              <a:rPr lang="en-US" sz="11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Response</a:t>
            </a:r>
            <a:endParaRPr sz="1100" b="1" i="0" u="none" strike="noStrike" cap="none">
              <a:solidFill>
                <a:srgbClr val="FFFFFF"/>
              </a:solidFill>
              <a:latin typeface="Montserrat"/>
              <a:ea typeface="Montserrat"/>
              <a:cs typeface="Montserrat"/>
              <a:sym typeface="Montserrat"/>
            </a:endParaRPr>
          </a:p>
        </p:txBody>
      </p:sp>
      <p:sp>
        <p:nvSpPr>
          <p:cNvPr id="2032" name="Google Shape;2032;g118fea77057_0_2521"/>
          <p:cNvSpPr/>
          <p:nvPr/>
        </p:nvSpPr>
        <p:spPr>
          <a:xfrm>
            <a:off x="4933957" y="5342425"/>
            <a:ext cx="1040100" cy="369600"/>
          </a:xfrm>
          <a:prstGeom prst="roundRect">
            <a:avLst>
              <a:gd name="adj" fmla="val 16667"/>
            </a:avLst>
          </a:prstGeom>
          <a:solidFill>
            <a:srgbClr val="FFFFFF"/>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900"/>
              <a:buFont typeface="Avenir"/>
              <a:buNone/>
            </a:pPr>
            <a:endParaRPr sz="1900" b="0" i="0" u="none" strike="noStrike" cap="none">
              <a:solidFill>
                <a:srgbClr val="FFFFFF"/>
              </a:solidFill>
              <a:latin typeface="Century Gothic"/>
              <a:ea typeface="Century Gothic"/>
              <a:cs typeface="Century Gothic"/>
              <a:sym typeface="Century Gothic"/>
            </a:endParaRPr>
          </a:p>
        </p:txBody>
      </p:sp>
      <p:grpSp>
        <p:nvGrpSpPr>
          <p:cNvPr id="2033" name="Google Shape;2033;g118fea77057_0_2521"/>
          <p:cNvGrpSpPr/>
          <p:nvPr/>
        </p:nvGrpSpPr>
        <p:grpSpPr>
          <a:xfrm>
            <a:off x="1900495" y="5423441"/>
            <a:ext cx="1969908" cy="429356"/>
            <a:chOff x="1641000" y="1678386"/>
            <a:chExt cx="1801800" cy="382500"/>
          </a:xfrm>
        </p:grpSpPr>
        <p:sp>
          <p:nvSpPr>
            <p:cNvPr id="2034" name="Google Shape;2034;g118fea77057_0_2521"/>
            <p:cNvSpPr/>
            <p:nvPr/>
          </p:nvSpPr>
          <p:spPr>
            <a:xfrm>
              <a:off x="1641000" y="1678386"/>
              <a:ext cx="1801800" cy="382500"/>
            </a:xfrm>
            <a:prstGeom prst="rect">
              <a:avLst/>
            </a:prstGeom>
            <a:solidFill>
              <a:srgbClr val="0563C1"/>
            </a:solidFill>
            <a:ln w="9525" cap="flat" cmpd="sng">
              <a:solidFill>
                <a:srgbClr val="E6E6E6"/>
              </a:solidFill>
              <a:prstDash val="solid"/>
              <a:round/>
              <a:headEnd type="none" w="sm" len="sm"/>
              <a:tailEnd type="none" w="sm" len="sm"/>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800" b="0" i="0" u="none" strike="noStrike" cap="none">
                  <a:solidFill>
                    <a:srgbClr val="FFFFFF"/>
                  </a:solidFill>
                  <a:latin typeface="Montserrat SemiBold"/>
                  <a:ea typeface="Montserrat SemiBold"/>
                  <a:cs typeface="Montserrat SemiBold"/>
                  <a:sym typeface="Montserrat SemiBold"/>
                </a:rPr>
                <a:t>EV</a:t>
              </a:r>
              <a:r>
                <a:rPr lang="en-US" sz="1100" b="0" i="0" u="none" strike="noStrike" cap="none">
                  <a:solidFill>
                    <a:srgbClr val="FFFFFF"/>
                  </a:solidFill>
                  <a:latin typeface="Montserrat SemiBold"/>
                  <a:ea typeface="Montserrat SemiBold"/>
                  <a:cs typeface="Montserrat SemiBold"/>
                  <a:sym typeface="Montserrat SemiBold"/>
                </a:rPr>
                <a:t> </a:t>
              </a:r>
              <a:r>
                <a:rPr lang="en-US" sz="800" b="0" i="0" u="none" strike="noStrike" cap="none">
                  <a:solidFill>
                    <a:srgbClr val="FFFFFF"/>
                  </a:solidFill>
                  <a:latin typeface="Montserrat SemiBold"/>
                  <a:ea typeface="Montserrat SemiBold"/>
                  <a:cs typeface="Montserrat SemiBold"/>
                  <a:sym typeface="Montserrat SemiBold"/>
                </a:rPr>
                <a:t>Gateway</a:t>
              </a:r>
              <a:endParaRPr sz="1100" b="1" i="0" u="none" strike="noStrike" cap="none">
                <a:solidFill>
                  <a:srgbClr val="FFFFFF"/>
                </a:solidFill>
                <a:latin typeface="Montserrat"/>
                <a:ea typeface="Montserrat"/>
                <a:cs typeface="Montserrat"/>
                <a:sym typeface="Montserrat"/>
              </a:endParaRPr>
            </a:p>
          </p:txBody>
        </p:sp>
        <p:sp>
          <p:nvSpPr>
            <p:cNvPr id="2035" name="Google Shape;2035;g118fea77057_0_2521"/>
            <p:cNvSpPr/>
            <p:nvPr/>
          </p:nvSpPr>
          <p:spPr>
            <a:xfrm>
              <a:off x="2507320" y="1723138"/>
              <a:ext cx="870000" cy="293100"/>
            </a:xfrm>
            <a:prstGeom prst="roundRect">
              <a:avLst>
                <a:gd name="adj" fmla="val 16667"/>
              </a:avLst>
            </a:prstGeom>
            <a:solidFill>
              <a:srgbClr val="FFFFFF"/>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900"/>
                <a:buFont typeface="Avenir"/>
                <a:buNone/>
              </a:pPr>
              <a:endParaRPr sz="1900" b="0" i="0" u="none" strike="noStrike" cap="none">
                <a:solidFill>
                  <a:srgbClr val="FFFFFF"/>
                </a:solidFill>
                <a:latin typeface="Century Gothic"/>
                <a:ea typeface="Century Gothic"/>
                <a:cs typeface="Century Gothic"/>
                <a:sym typeface="Century Gothic"/>
              </a:endParaRPr>
            </a:p>
          </p:txBody>
        </p:sp>
        <p:pic>
          <p:nvPicPr>
            <p:cNvPr id="2036" name="Google Shape;2036;g118fea77057_0_2521"/>
            <p:cNvPicPr preferRelativeResize="0"/>
            <p:nvPr/>
          </p:nvPicPr>
          <p:blipFill rotWithShape="1">
            <a:blip r:embed="rId13">
              <a:alphaModFix/>
            </a:blip>
            <a:srcRect/>
            <a:stretch/>
          </p:blipFill>
          <p:spPr>
            <a:xfrm>
              <a:off x="2599979" y="1755459"/>
              <a:ext cx="750732" cy="222540"/>
            </a:xfrm>
            <a:prstGeom prst="rect">
              <a:avLst/>
            </a:prstGeom>
            <a:noFill/>
            <a:ln>
              <a:noFill/>
            </a:ln>
          </p:spPr>
        </p:pic>
      </p:grpSp>
      <p:pic>
        <p:nvPicPr>
          <p:cNvPr id="2037" name="Google Shape;2037;g118fea77057_0_2521"/>
          <p:cNvPicPr preferRelativeResize="0"/>
          <p:nvPr/>
        </p:nvPicPr>
        <p:blipFill rotWithShape="1">
          <a:blip r:embed="rId14">
            <a:alphaModFix/>
          </a:blip>
          <a:srcRect/>
          <a:stretch/>
        </p:blipFill>
        <p:spPr>
          <a:xfrm>
            <a:off x="5008598" y="5452672"/>
            <a:ext cx="891248" cy="207059"/>
          </a:xfrm>
          <a:prstGeom prst="rect">
            <a:avLst/>
          </a:prstGeom>
          <a:noFill/>
          <a:ln>
            <a:noFill/>
          </a:ln>
        </p:spPr>
      </p:pic>
      <p:grpSp>
        <p:nvGrpSpPr>
          <p:cNvPr id="2038" name="Google Shape;2038;g118fea77057_0_2521"/>
          <p:cNvGrpSpPr/>
          <p:nvPr/>
        </p:nvGrpSpPr>
        <p:grpSpPr>
          <a:xfrm>
            <a:off x="6102571" y="5321347"/>
            <a:ext cx="2013150" cy="427189"/>
            <a:chOff x="4572001" y="3925638"/>
            <a:chExt cx="1509900" cy="320400"/>
          </a:xfrm>
        </p:grpSpPr>
        <p:sp>
          <p:nvSpPr>
            <p:cNvPr id="2039" name="Google Shape;2039;g118fea77057_0_2521"/>
            <p:cNvSpPr/>
            <p:nvPr/>
          </p:nvSpPr>
          <p:spPr>
            <a:xfrm>
              <a:off x="4572001" y="3925638"/>
              <a:ext cx="1509900" cy="320400"/>
            </a:xfrm>
            <a:prstGeom prst="rect">
              <a:avLst/>
            </a:prstGeom>
            <a:solidFill>
              <a:srgbClr val="0563C1"/>
            </a:solidFill>
            <a:ln w="9525" cap="flat" cmpd="sng">
              <a:solidFill>
                <a:srgbClr val="E6E6E6"/>
              </a:solidFill>
              <a:prstDash val="solid"/>
              <a:round/>
              <a:headEnd type="none" w="sm" len="sm"/>
              <a:tailEnd type="none" w="sm" len="sm"/>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800" b="0" i="0" u="none" strike="noStrike" cap="none">
                  <a:solidFill>
                    <a:srgbClr val="FFFFFF"/>
                  </a:solidFill>
                  <a:latin typeface="Montserrat SemiBold"/>
                  <a:ea typeface="Montserrat SemiBold"/>
                  <a:cs typeface="Montserrat SemiBold"/>
                  <a:sym typeface="Montserrat SemiBold"/>
                </a:rPr>
                <a:t>DC</a:t>
              </a:r>
              <a:r>
                <a:rPr lang="en-US" sz="1100" b="0" i="0" u="none" strike="noStrike" cap="none">
                  <a:solidFill>
                    <a:srgbClr val="FFFFFF"/>
                  </a:solidFill>
                  <a:latin typeface="Montserrat SemiBold"/>
                  <a:ea typeface="Montserrat SemiBold"/>
                  <a:cs typeface="Montserrat SemiBold"/>
                  <a:sym typeface="Montserrat SemiBold"/>
                </a:rPr>
                <a:t> </a:t>
              </a:r>
              <a:r>
                <a:rPr lang="en-US" sz="800" b="0" i="0" u="none" strike="noStrike" cap="none">
                  <a:solidFill>
                    <a:srgbClr val="FFFFFF"/>
                  </a:solidFill>
                  <a:latin typeface="Montserrat SemiBold"/>
                  <a:ea typeface="Montserrat SemiBold"/>
                  <a:cs typeface="Montserrat SemiBold"/>
                  <a:sym typeface="Montserrat SemiBold"/>
                </a:rPr>
                <a:t>Microgrid</a:t>
              </a:r>
              <a:endParaRPr sz="1100" b="1" i="0" u="none" strike="noStrike" cap="none">
                <a:solidFill>
                  <a:srgbClr val="FFFFFF"/>
                </a:solidFill>
                <a:latin typeface="Montserrat"/>
                <a:ea typeface="Montserrat"/>
                <a:cs typeface="Montserrat"/>
                <a:sym typeface="Montserrat"/>
              </a:endParaRPr>
            </a:p>
          </p:txBody>
        </p:sp>
        <p:sp>
          <p:nvSpPr>
            <p:cNvPr id="2040" name="Google Shape;2040;g118fea77057_0_2521"/>
            <p:cNvSpPr/>
            <p:nvPr/>
          </p:nvSpPr>
          <p:spPr>
            <a:xfrm>
              <a:off x="5291019" y="3942273"/>
              <a:ext cx="760200" cy="278400"/>
            </a:xfrm>
            <a:prstGeom prst="roundRect">
              <a:avLst>
                <a:gd name="adj" fmla="val 16667"/>
              </a:avLst>
            </a:prstGeom>
            <a:solidFill>
              <a:srgbClr val="FFFFFF"/>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900"/>
                <a:buFont typeface="Avenir"/>
                <a:buNone/>
              </a:pPr>
              <a:endParaRPr sz="1900" b="0" i="0" u="none" strike="noStrike" cap="none">
                <a:solidFill>
                  <a:srgbClr val="FFFFFF"/>
                </a:solidFill>
                <a:latin typeface="Century Gothic"/>
                <a:ea typeface="Century Gothic"/>
                <a:cs typeface="Century Gothic"/>
                <a:sym typeface="Century Gothic"/>
              </a:endParaRPr>
            </a:p>
          </p:txBody>
        </p:sp>
        <p:pic>
          <p:nvPicPr>
            <p:cNvPr id="2041" name="Google Shape;2041;g118fea77057_0_2521"/>
            <p:cNvPicPr preferRelativeResize="0"/>
            <p:nvPr/>
          </p:nvPicPr>
          <p:blipFill rotWithShape="1">
            <a:blip r:embed="rId15">
              <a:alphaModFix/>
            </a:blip>
            <a:srcRect l="-452"/>
            <a:stretch/>
          </p:blipFill>
          <p:spPr>
            <a:xfrm>
              <a:off x="5358898" y="3978993"/>
              <a:ext cx="624515" cy="197036"/>
            </a:xfrm>
            <a:prstGeom prst="rect">
              <a:avLst/>
            </a:prstGeom>
            <a:noFill/>
            <a:ln>
              <a:noFill/>
            </a:ln>
          </p:spPr>
        </p:pic>
      </p:grpSp>
      <p:grpSp>
        <p:nvGrpSpPr>
          <p:cNvPr id="2042" name="Google Shape;2042;g118fea77057_0_2521"/>
          <p:cNvGrpSpPr/>
          <p:nvPr/>
        </p:nvGrpSpPr>
        <p:grpSpPr>
          <a:xfrm>
            <a:off x="8158710" y="5157570"/>
            <a:ext cx="1935674" cy="592760"/>
            <a:chOff x="3659351" y="1912560"/>
            <a:chExt cx="1801800" cy="382500"/>
          </a:xfrm>
        </p:grpSpPr>
        <p:sp>
          <p:nvSpPr>
            <p:cNvPr id="2043" name="Google Shape;2043;g118fea77057_0_2521"/>
            <p:cNvSpPr/>
            <p:nvPr/>
          </p:nvSpPr>
          <p:spPr>
            <a:xfrm>
              <a:off x="3659351" y="1912560"/>
              <a:ext cx="1801800" cy="382500"/>
            </a:xfrm>
            <a:prstGeom prst="rect">
              <a:avLst/>
            </a:prstGeom>
            <a:solidFill>
              <a:srgbClr val="0563C1"/>
            </a:solidFill>
            <a:ln w="9525" cap="flat" cmpd="sng">
              <a:solidFill>
                <a:srgbClr val="E6E6E6"/>
              </a:solidFill>
              <a:prstDash val="solid"/>
              <a:round/>
              <a:headEnd type="none" w="sm" len="sm"/>
              <a:tailEnd type="none" w="sm" len="sm"/>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800" b="0" i="0" u="none" strike="noStrike" cap="none">
                  <a:solidFill>
                    <a:srgbClr val="FFFFFF"/>
                  </a:solidFill>
                  <a:latin typeface="Montserrat SemiBold"/>
                  <a:ea typeface="Montserrat SemiBold"/>
                  <a:cs typeface="Montserrat SemiBold"/>
                  <a:sym typeface="Montserrat SemiBold"/>
                </a:rPr>
                <a:t>Substation</a:t>
              </a:r>
              <a:r>
                <a:rPr lang="en-US" sz="1100" b="0" i="0" u="none" strike="noStrike" cap="none">
                  <a:solidFill>
                    <a:srgbClr val="FFFFFF"/>
                  </a:solidFill>
                  <a:latin typeface="Montserrat SemiBold"/>
                  <a:ea typeface="Montserrat SemiBold"/>
                  <a:cs typeface="Montserrat SemiBold"/>
                  <a:sym typeface="Montserrat SemiBold"/>
                </a:rPr>
                <a:t> </a:t>
              </a:r>
              <a:br>
                <a:rPr lang="en-US" sz="11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Automation</a:t>
              </a:r>
              <a:r>
                <a:rPr lang="en-US" sz="1100" b="0" i="0" u="none" strike="noStrike" cap="none">
                  <a:solidFill>
                    <a:srgbClr val="FFFFFF"/>
                  </a:solidFill>
                  <a:latin typeface="Montserrat SemiBold"/>
                  <a:ea typeface="Montserrat SemiBold"/>
                  <a:cs typeface="Montserrat SemiBold"/>
                  <a:sym typeface="Montserrat SemiBold"/>
                </a:rPr>
                <a:t> </a:t>
              </a:r>
              <a:br>
                <a:rPr lang="en-US" sz="11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&amp;</a:t>
              </a:r>
              <a:r>
                <a:rPr lang="en-US" sz="1100" b="0" i="0" u="none" strike="noStrike" cap="none">
                  <a:solidFill>
                    <a:srgbClr val="FFFFFF"/>
                  </a:solidFill>
                  <a:latin typeface="Montserrat SemiBold"/>
                  <a:ea typeface="Montserrat SemiBold"/>
                  <a:cs typeface="Montserrat SemiBold"/>
                  <a:sym typeface="Montserrat SemiBold"/>
                </a:rPr>
                <a:t> </a:t>
              </a:r>
              <a:r>
                <a:rPr lang="en-US" sz="800" b="0" i="0" u="none" strike="noStrike" cap="none">
                  <a:solidFill>
                    <a:srgbClr val="FFFFFF"/>
                  </a:solidFill>
                  <a:latin typeface="Montserrat SemiBold"/>
                  <a:ea typeface="Montserrat SemiBold"/>
                  <a:cs typeface="Montserrat SemiBold"/>
                  <a:sym typeface="Montserrat SemiBold"/>
                </a:rPr>
                <a:t>Virtualization</a:t>
              </a:r>
              <a:endParaRPr sz="1100" b="1" i="0" u="none" strike="noStrike" cap="none">
                <a:solidFill>
                  <a:srgbClr val="FFFFFF"/>
                </a:solidFill>
                <a:latin typeface="Montserrat"/>
                <a:ea typeface="Montserrat"/>
                <a:cs typeface="Montserrat"/>
                <a:sym typeface="Montserrat"/>
              </a:endParaRPr>
            </a:p>
          </p:txBody>
        </p:sp>
        <p:sp>
          <p:nvSpPr>
            <p:cNvPr id="2044" name="Google Shape;2044;g118fea77057_0_2521"/>
            <p:cNvSpPr/>
            <p:nvPr/>
          </p:nvSpPr>
          <p:spPr>
            <a:xfrm>
              <a:off x="4496326" y="1934199"/>
              <a:ext cx="922800" cy="337500"/>
            </a:xfrm>
            <a:prstGeom prst="roundRect">
              <a:avLst>
                <a:gd name="adj" fmla="val 16667"/>
              </a:avLst>
            </a:prstGeom>
            <a:solidFill>
              <a:srgbClr val="FFFFFF"/>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900"/>
                <a:buFont typeface="Avenir"/>
                <a:buNone/>
              </a:pPr>
              <a:endParaRPr sz="1900" b="0" i="0" u="none" strike="noStrike" cap="none">
                <a:solidFill>
                  <a:srgbClr val="FFFFFF"/>
                </a:solidFill>
                <a:latin typeface="Century Gothic"/>
                <a:ea typeface="Century Gothic"/>
                <a:cs typeface="Century Gothic"/>
                <a:sym typeface="Century Gothic"/>
              </a:endParaRPr>
            </a:p>
          </p:txBody>
        </p:sp>
      </p:grpSp>
      <p:pic>
        <p:nvPicPr>
          <p:cNvPr id="2045" name="Google Shape;2045;g118fea77057_0_2521"/>
          <p:cNvPicPr preferRelativeResize="0"/>
          <p:nvPr/>
        </p:nvPicPr>
        <p:blipFill rotWithShape="1">
          <a:blip r:embed="rId16">
            <a:alphaModFix/>
          </a:blip>
          <a:srcRect/>
          <a:stretch/>
        </p:blipFill>
        <p:spPr>
          <a:xfrm>
            <a:off x="9098743" y="5328665"/>
            <a:ext cx="918796" cy="276114"/>
          </a:xfrm>
          <a:prstGeom prst="rect">
            <a:avLst/>
          </a:prstGeom>
          <a:noFill/>
          <a:ln>
            <a:noFill/>
          </a:ln>
        </p:spPr>
      </p:pic>
      <p:grpSp>
        <p:nvGrpSpPr>
          <p:cNvPr id="2046" name="Google Shape;2046;g118fea77057_0_2521"/>
          <p:cNvGrpSpPr/>
          <p:nvPr/>
        </p:nvGrpSpPr>
        <p:grpSpPr>
          <a:xfrm>
            <a:off x="1892500" y="2749070"/>
            <a:ext cx="2247613" cy="508431"/>
            <a:chOff x="2437200" y="1008088"/>
            <a:chExt cx="2370900" cy="502800"/>
          </a:xfrm>
        </p:grpSpPr>
        <p:sp>
          <p:nvSpPr>
            <p:cNvPr id="2047" name="Google Shape;2047;g118fea77057_0_2521"/>
            <p:cNvSpPr/>
            <p:nvPr/>
          </p:nvSpPr>
          <p:spPr>
            <a:xfrm>
              <a:off x="2437200" y="1008088"/>
              <a:ext cx="2370900" cy="5028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IoT </a:t>
              </a:r>
              <a:br>
                <a:rPr lang="en-US" sz="8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Platform</a:t>
              </a:r>
              <a:endParaRPr sz="800" b="0" i="0" u="none" strike="noStrike" cap="none">
                <a:solidFill>
                  <a:srgbClr val="FFFFFF"/>
                </a:solidFill>
                <a:latin typeface="Montserrat SemiBold"/>
                <a:ea typeface="Montserrat SemiBold"/>
                <a:cs typeface="Montserrat SemiBold"/>
                <a:sym typeface="Montserrat SemiBold"/>
              </a:endParaRPr>
            </a:p>
          </p:txBody>
        </p:sp>
        <p:grpSp>
          <p:nvGrpSpPr>
            <p:cNvPr id="2048" name="Google Shape;2048;g118fea77057_0_2521"/>
            <p:cNvGrpSpPr/>
            <p:nvPr/>
          </p:nvGrpSpPr>
          <p:grpSpPr>
            <a:xfrm>
              <a:off x="3080271" y="1113276"/>
              <a:ext cx="1677900" cy="273300"/>
              <a:chOff x="3080271" y="1113276"/>
              <a:chExt cx="1677900" cy="273300"/>
            </a:xfrm>
          </p:grpSpPr>
          <p:sp>
            <p:nvSpPr>
              <p:cNvPr id="2049" name="Google Shape;2049;g118fea77057_0_2521"/>
              <p:cNvSpPr/>
              <p:nvPr/>
            </p:nvSpPr>
            <p:spPr>
              <a:xfrm>
                <a:off x="3080271" y="1113276"/>
                <a:ext cx="1677900" cy="273300"/>
              </a:xfrm>
              <a:prstGeom prst="roundRect">
                <a:avLst>
                  <a:gd name="adj" fmla="val 16667"/>
                </a:avLst>
              </a:prstGeom>
              <a:solidFill>
                <a:srgbClr val="FFFFFF"/>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900"/>
                  <a:buFont typeface="Avenir"/>
                  <a:buNone/>
                </a:pPr>
                <a:endParaRPr sz="1900" b="0" i="0" u="none" strike="noStrike" cap="none">
                  <a:solidFill>
                    <a:srgbClr val="000000"/>
                  </a:solidFill>
                  <a:latin typeface="Century Gothic"/>
                  <a:ea typeface="Century Gothic"/>
                  <a:cs typeface="Century Gothic"/>
                  <a:sym typeface="Century Gothic"/>
                </a:endParaRPr>
              </a:p>
            </p:txBody>
          </p:sp>
          <p:pic>
            <p:nvPicPr>
              <p:cNvPr id="2050" name="Google Shape;2050;g118fea77057_0_2521"/>
              <p:cNvPicPr preferRelativeResize="0"/>
              <p:nvPr/>
            </p:nvPicPr>
            <p:blipFill rotWithShape="1">
              <a:blip r:embed="rId17">
                <a:alphaModFix/>
              </a:blip>
              <a:srcRect/>
              <a:stretch/>
            </p:blipFill>
            <p:spPr>
              <a:xfrm>
                <a:off x="3174599" y="1158618"/>
                <a:ext cx="1518218" cy="186902"/>
              </a:xfrm>
              <a:prstGeom prst="rect">
                <a:avLst/>
              </a:prstGeom>
              <a:noFill/>
              <a:ln w="9525" cap="flat" cmpd="sng">
                <a:solidFill>
                  <a:schemeClr val="lt1"/>
                </a:solidFill>
                <a:prstDash val="solid"/>
                <a:round/>
                <a:headEnd type="none" w="sm" len="sm"/>
                <a:tailEnd type="none" w="sm" len="sm"/>
              </a:ln>
            </p:spPr>
          </p:pic>
        </p:grpSp>
      </p:grpSp>
      <p:sp>
        <p:nvSpPr>
          <p:cNvPr id="2051" name="Google Shape;2051;g118fea77057_0_2521"/>
          <p:cNvSpPr/>
          <p:nvPr/>
        </p:nvSpPr>
        <p:spPr>
          <a:xfrm>
            <a:off x="7981090" y="2997900"/>
            <a:ext cx="2036400" cy="8004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86400" tIns="0" rIns="24000" bIns="528000" anchor="ctr" anchorCtr="0">
            <a:noAutofit/>
          </a:bodyPr>
          <a:lstStyle/>
          <a:p>
            <a:pPr marL="0" marR="0" lvl="0" indent="0" algn="l" rtl="0">
              <a:lnSpc>
                <a:spcPct val="100000"/>
              </a:lnSpc>
              <a:spcBef>
                <a:spcPts val="0"/>
              </a:spcBef>
              <a:spcAft>
                <a:spcPts val="0"/>
              </a:spcAft>
              <a:buClr>
                <a:srgbClr val="000000"/>
              </a:buClr>
              <a:buSzPts val="900"/>
              <a:buFont typeface="Arial"/>
              <a:buNone/>
            </a:pPr>
            <a:r>
              <a:rPr lang="en-US" sz="800" b="0" i="0" u="none" strike="noStrike" cap="none">
                <a:solidFill>
                  <a:srgbClr val="FFFFFF"/>
                </a:solidFill>
                <a:latin typeface="Montserrat SemiBold"/>
                <a:ea typeface="Montserrat SemiBold"/>
                <a:cs typeface="Montserrat SemiBold"/>
                <a:sym typeface="Montserrat SemiBold"/>
              </a:rPr>
              <a:t>61850 Substation  Configuration</a:t>
            </a:r>
            <a:endParaRPr sz="800" b="0" i="0" u="none" strike="noStrike" cap="none">
              <a:solidFill>
                <a:srgbClr val="FFFFFF"/>
              </a:solidFill>
              <a:latin typeface="Montserrat SemiBold"/>
              <a:ea typeface="Montserrat SemiBold"/>
              <a:cs typeface="Montserrat SemiBold"/>
              <a:sym typeface="Montserrat SemiBold"/>
            </a:endParaRPr>
          </a:p>
        </p:txBody>
      </p:sp>
      <p:grpSp>
        <p:nvGrpSpPr>
          <p:cNvPr id="2052" name="Google Shape;2052;g118fea77057_0_2521"/>
          <p:cNvGrpSpPr/>
          <p:nvPr/>
        </p:nvGrpSpPr>
        <p:grpSpPr>
          <a:xfrm>
            <a:off x="8300422" y="3261042"/>
            <a:ext cx="1347877" cy="498333"/>
            <a:chOff x="8101800" y="3018988"/>
            <a:chExt cx="1042200" cy="385200"/>
          </a:xfrm>
        </p:grpSpPr>
        <p:sp>
          <p:nvSpPr>
            <p:cNvPr id="2053" name="Google Shape;2053;g118fea77057_0_2521"/>
            <p:cNvSpPr/>
            <p:nvPr/>
          </p:nvSpPr>
          <p:spPr>
            <a:xfrm>
              <a:off x="8101800" y="3018988"/>
              <a:ext cx="1042200" cy="385200"/>
            </a:xfrm>
            <a:prstGeom prst="roundRect">
              <a:avLst>
                <a:gd name="adj" fmla="val 16667"/>
              </a:avLst>
            </a:prstGeom>
            <a:solidFill>
              <a:srgbClr val="FFFFFF"/>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900"/>
                <a:buFont typeface="Avenir"/>
                <a:buNone/>
              </a:pPr>
              <a:endParaRPr sz="1900" b="0" i="0" u="none" strike="noStrike" cap="none">
                <a:solidFill>
                  <a:srgbClr val="000000"/>
                </a:solidFill>
                <a:latin typeface="Century Gothic"/>
                <a:ea typeface="Century Gothic"/>
                <a:cs typeface="Century Gothic"/>
                <a:sym typeface="Century Gothic"/>
              </a:endParaRPr>
            </a:p>
          </p:txBody>
        </p:sp>
        <p:pic>
          <p:nvPicPr>
            <p:cNvPr id="2054" name="Google Shape;2054;g118fea77057_0_2521"/>
            <p:cNvPicPr preferRelativeResize="0"/>
            <p:nvPr/>
          </p:nvPicPr>
          <p:blipFill rotWithShape="1">
            <a:blip r:embed="rId18">
              <a:alphaModFix/>
            </a:blip>
            <a:srcRect/>
            <a:stretch/>
          </p:blipFill>
          <p:spPr>
            <a:xfrm>
              <a:off x="8248297" y="3091861"/>
              <a:ext cx="764828" cy="239499"/>
            </a:xfrm>
            <a:prstGeom prst="rect">
              <a:avLst/>
            </a:prstGeom>
            <a:noFill/>
            <a:ln>
              <a:noFill/>
            </a:ln>
          </p:spPr>
        </p:pic>
      </p:grpSp>
      <p:grpSp>
        <p:nvGrpSpPr>
          <p:cNvPr id="2055" name="Google Shape;2055;g118fea77057_0_2521"/>
          <p:cNvGrpSpPr/>
          <p:nvPr/>
        </p:nvGrpSpPr>
        <p:grpSpPr>
          <a:xfrm>
            <a:off x="10263572" y="141833"/>
            <a:ext cx="802800" cy="6487500"/>
            <a:chOff x="10263572" y="141833"/>
            <a:chExt cx="802800" cy="6487500"/>
          </a:xfrm>
        </p:grpSpPr>
        <p:sp>
          <p:nvSpPr>
            <p:cNvPr id="2056" name="Google Shape;2056;g118fea77057_0_2521"/>
            <p:cNvSpPr/>
            <p:nvPr/>
          </p:nvSpPr>
          <p:spPr>
            <a:xfrm>
              <a:off x="10502969" y="141833"/>
              <a:ext cx="298500" cy="6487500"/>
            </a:xfrm>
            <a:prstGeom prst="upDownArrow">
              <a:avLst>
                <a:gd name="adj1" fmla="val 50000"/>
                <a:gd name="adj2" fmla="val 50000"/>
              </a:avLst>
            </a:prstGeom>
            <a:solidFill>
              <a:schemeClr val="accent4"/>
            </a:solid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Montserrat SemiBold"/>
                <a:ea typeface="Montserrat SemiBold"/>
                <a:cs typeface="Montserrat SemiBold"/>
                <a:sym typeface="Montserrat SemiBold"/>
              </a:endParaRPr>
            </a:p>
          </p:txBody>
        </p:sp>
        <p:sp>
          <p:nvSpPr>
            <p:cNvPr id="2057" name="Google Shape;2057;g118fea77057_0_2521"/>
            <p:cNvSpPr txBox="1"/>
            <p:nvPr/>
          </p:nvSpPr>
          <p:spPr>
            <a:xfrm>
              <a:off x="10263572" y="3158962"/>
              <a:ext cx="802800" cy="415500"/>
            </a:xfrm>
            <a:prstGeom prst="rect">
              <a:avLst/>
            </a:prstGeom>
            <a:solidFill>
              <a:srgbClr val="FFFFFF"/>
            </a:solidFill>
            <a:ln>
              <a:noFill/>
            </a:ln>
          </p:spPr>
          <p:txBody>
            <a:bodyPr spcFirstLastPara="1" wrap="square" lIns="0" tIns="121900" rIns="0" bIns="121900"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1F497D"/>
                  </a:solidFill>
                  <a:latin typeface="Montserrat SemiBold"/>
                  <a:ea typeface="Montserrat SemiBold"/>
                  <a:cs typeface="Montserrat SemiBold"/>
                  <a:sym typeface="Montserrat SemiBold"/>
                </a:rPr>
                <a:t>SECURITY</a:t>
              </a:r>
              <a:endParaRPr sz="1100" b="0" i="0" u="none" strike="noStrike" cap="none">
                <a:solidFill>
                  <a:srgbClr val="1F497D"/>
                </a:solidFill>
                <a:latin typeface="Montserrat SemiBold"/>
                <a:ea typeface="Montserrat SemiBold"/>
                <a:cs typeface="Montserrat SemiBold"/>
                <a:sym typeface="Montserrat SemiBold"/>
              </a:endParaRPr>
            </a:p>
          </p:txBody>
        </p:sp>
      </p:grpSp>
      <p:grpSp>
        <p:nvGrpSpPr>
          <p:cNvPr id="2058" name="Google Shape;2058;g118fea77057_0_2521"/>
          <p:cNvGrpSpPr/>
          <p:nvPr/>
        </p:nvGrpSpPr>
        <p:grpSpPr>
          <a:xfrm>
            <a:off x="4712106" y="1083963"/>
            <a:ext cx="2376317" cy="578069"/>
            <a:chOff x="963126" y="3003799"/>
            <a:chExt cx="2005500" cy="502800"/>
          </a:xfrm>
        </p:grpSpPr>
        <p:sp>
          <p:nvSpPr>
            <p:cNvPr id="2059" name="Google Shape;2059;g118fea77057_0_2521"/>
            <p:cNvSpPr/>
            <p:nvPr/>
          </p:nvSpPr>
          <p:spPr>
            <a:xfrm>
              <a:off x="963126" y="3003799"/>
              <a:ext cx="2005500" cy="5028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Power System</a:t>
              </a:r>
              <a:endParaRPr sz="800" b="0" i="0" u="none" strike="noStrike" cap="none">
                <a:solidFill>
                  <a:srgbClr val="FFFFFF"/>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Automation </a:t>
              </a:r>
              <a:endParaRPr sz="800" b="0" i="0" u="none" strike="noStrike" cap="none">
                <a:solidFill>
                  <a:srgbClr val="FFFFFF"/>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Architecture</a:t>
              </a:r>
              <a:endParaRPr sz="800" b="0" i="0" u="none" strike="noStrike" cap="none">
                <a:solidFill>
                  <a:srgbClr val="FFFFFF"/>
                </a:solidFill>
                <a:latin typeface="Montserrat SemiBold"/>
                <a:ea typeface="Montserrat SemiBold"/>
                <a:cs typeface="Montserrat SemiBold"/>
                <a:sym typeface="Montserrat SemiBold"/>
              </a:endParaRPr>
            </a:p>
          </p:txBody>
        </p:sp>
        <p:grpSp>
          <p:nvGrpSpPr>
            <p:cNvPr id="2060" name="Google Shape;2060;g118fea77057_0_2521"/>
            <p:cNvGrpSpPr/>
            <p:nvPr/>
          </p:nvGrpSpPr>
          <p:grpSpPr>
            <a:xfrm>
              <a:off x="1900602" y="3095757"/>
              <a:ext cx="993610" cy="318885"/>
              <a:chOff x="4187203" y="332563"/>
              <a:chExt cx="1495500" cy="422700"/>
            </a:xfrm>
          </p:grpSpPr>
          <p:sp>
            <p:nvSpPr>
              <p:cNvPr id="2061" name="Google Shape;2061;g118fea77057_0_2521"/>
              <p:cNvSpPr/>
              <p:nvPr/>
            </p:nvSpPr>
            <p:spPr>
              <a:xfrm>
                <a:off x="4187203" y="332563"/>
                <a:ext cx="1495500" cy="422700"/>
              </a:xfrm>
              <a:prstGeom prst="roundRect">
                <a:avLst>
                  <a:gd name="adj" fmla="val 16667"/>
                </a:avLst>
              </a:prstGeom>
              <a:solidFill>
                <a:srgbClr val="FFFFFF"/>
              </a:solidFill>
              <a:ln w="9525" cap="flat" cmpd="sng">
                <a:solidFill>
                  <a:schemeClr val="lt1"/>
                </a:solidFill>
                <a:prstDash val="solid"/>
                <a:miter lim="800000"/>
                <a:headEnd type="none" w="sm" len="sm"/>
                <a:tailEnd type="none" w="sm" len="sm"/>
              </a:ln>
            </p:spPr>
            <p:txBody>
              <a:bodyPr spcFirstLastPara="1" wrap="square" lIns="121900" tIns="60925" rIns="121900" bIns="60925" anchor="t" anchorCtr="0">
                <a:noAutofit/>
              </a:bodyPr>
              <a:lstStyle/>
              <a:p>
                <a:pPr marL="0" marR="0" lvl="0" indent="0" algn="ctr" rtl="0">
                  <a:lnSpc>
                    <a:spcPct val="100000"/>
                  </a:lnSpc>
                  <a:spcBef>
                    <a:spcPts val="0"/>
                  </a:spcBef>
                  <a:spcAft>
                    <a:spcPts val="0"/>
                  </a:spcAft>
                  <a:buClr>
                    <a:srgbClr val="4891D3"/>
                  </a:buClr>
                  <a:buSzPts val="1100"/>
                  <a:buFont typeface="Century Gothic"/>
                  <a:buNone/>
                </a:pPr>
                <a:endParaRPr sz="1100" b="0" i="0" u="none" strike="noStrike" cap="none">
                  <a:solidFill>
                    <a:srgbClr val="000000"/>
                  </a:solidFill>
                  <a:highlight>
                    <a:srgbClr val="666666"/>
                  </a:highlight>
                  <a:latin typeface="Century Gothic"/>
                  <a:ea typeface="Century Gothic"/>
                  <a:cs typeface="Century Gothic"/>
                  <a:sym typeface="Century Gothic"/>
                </a:endParaRPr>
              </a:p>
            </p:txBody>
          </p:sp>
          <p:pic>
            <p:nvPicPr>
              <p:cNvPr id="2062" name="Google Shape;2062;g118fea77057_0_2521"/>
              <p:cNvPicPr preferRelativeResize="0"/>
              <p:nvPr/>
            </p:nvPicPr>
            <p:blipFill rotWithShape="1">
              <a:blip r:embed="rId19">
                <a:alphaModFix/>
              </a:blip>
              <a:srcRect l="-2364" b="-10"/>
              <a:stretch/>
            </p:blipFill>
            <p:spPr>
              <a:xfrm>
                <a:off x="4232622" y="381511"/>
                <a:ext cx="1332744" cy="324804"/>
              </a:xfrm>
              <a:prstGeom prst="rect">
                <a:avLst/>
              </a:prstGeom>
              <a:noFill/>
              <a:ln w="9525" cap="flat" cmpd="sng">
                <a:solidFill>
                  <a:schemeClr val="lt1"/>
                </a:solidFill>
                <a:prstDash val="solid"/>
                <a:round/>
                <a:headEnd type="none" w="sm" len="sm"/>
                <a:tailEnd type="none" w="sm" len="sm"/>
              </a:ln>
            </p:spPr>
          </p:pic>
        </p:grpSp>
      </p:grpSp>
      <p:grpSp>
        <p:nvGrpSpPr>
          <p:cNvPr id="2063" name="Google Shape;2063;g118fea77057_0_2521"/>
          <p:cNvGrpSpPr/>
          <p:nvPr/>
        </p:nvGrpSpPr>
        <p:grpSpPr>
          <a:xfrm>
            <a:off x="1818654" y="1845130"/>
            <a:ext cx="2760121" cy="446838"/>
            <a:chOff x="963075" y="2536925"/>
            <a:chExt cx="2730900" cy="502800"/>
          </a:xfrm>
        </p:grpSpPr>
        <p:sp>
          <p:nvSpPr>
            <p:cNvPr id="2064" name="Google Shape;2064;g118fea77057_0_2521"/>
            <p:cNvSpPr/>
            <p:nvPr/>
          </p:nvSpPr>
          <p:spPr>
            <a:xfrm>
              <a:off x="963075" y="2536925"/>
              <a:ext cx="2730900" cy="5028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Power System</a:t>
              </a:r>
              <a:endParaRPr sz="800" b="0" i="0" u="none" strike="noStrike" cap="none">
                <a:solidFill>
                  <a:srgbClr val="FFFFFF"/>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Calculation</a:t>
              </a:r>
              <a:endParaRPr sz="800" b="0" i="0" u="none" strike="noStrike" cap="none">
                <a:solidFill>
                  <a:srgbClr val="FFFFFF"/>
                </a:solidFill>
                <a:latin typeface="Montserrat SemiBold"/>
                <a:ea typeface="Montserrat SemiBold"/>
                <a:cs typeface="Montserrat SemiBold"/>
                <a:sym typeface="Montserrat SemiBold"/>
              </a:endParaRPr>
            </a:p>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Block</a:t>
              </a:r>
              <a:endParaRPr sz="800" b="0" i="0" u="none" strike="noStrike" cap="none">
                <a:solidFill>
                  <a:srgbClr val="FFFFFF"/>
                </a:solidFill>
                <a:latin typeface="Montserrat SemiBold"/>
                <a:ea typeface="Montserrat SemiBold"/>
                <a:cs typeface="Montserrat SemiBold"/>
                <a:sym typeface="Montserrat SemiBold"/>
              </a:endParaRPr>
            </a:p>
          </p:txBody>
        </p:sp>
        <p:grpSp>
          <p:nvGrpSpPr>
            <p:cNvPr id="2065" name="Google Shape;2065;g118fea77057_0_2521"/>
            <p:cNvGrpSpPr/>
            <p:nvPr/>
          </p:nvGrpSpPr>
          <p:grpSpPr>
            <a:xfrm>
              <a:off x="2269980" y="2623202"/>
              <a:ext cx="1315500" cy="331500"/>
              <a:chOff x="2211430" y="2623202"/>
              <a:chExt cx="1315500" cy="331500"/>
            </a:xfrm>
          </p:grpSpPr>
          <p:sp>
            <p:nvSpPr>
              <p:cNvPr id="2066" name="Google Shape;2066;g118fea77057_0_2521"/>
              <p:cNvSpPr/>
              <p:nvPr/>
            </p:nvSpPr>
            <p:spPr>
              <a:xfrm>
                <a:off x="2211430" y="2623202"/>
                <a:ext cx="1315500" cy="3315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67" name="Google Shape;2067;g118fea77057_0_2521"/>
              <p:cNvPicPr preferRelativeResize="0"/>
              <p:nvPr/>
            </p:nvPicPr>
            <p:blipFill rotWithShape="1">
              <a:blip r:embed="rId20">
                <a:alphaModFix/>
              </a:blip>
              <a:srcRect b="-5988"/>
              <a:stretch/>
            </p:blipFill>
            <p:spPr>
              <a:xfrm>
                <a:off x="2342954" y="2662187"/>
                <a:ext cx="1082850" cy="271158"/>
              </a:xfrm>
              <a:prstGeom prst="rect">
                <a:avLst/>
              </a:prstGeom>
              <a:noFill/>
              <a:ln w="9525" cap="flat" cmpd="sng">
                <a:solidFill>
                  <a:schemeClr val="lt1"/>
                </a:solidFill>
                <a:prstDash val="solid"/>
                <a:round/>
                <a:headEnd type="none" w="sm" len="sm"/>
                <a:tailEnd type="none" w="sm" len="sm"/>
              </a:ln>
            </p:spPr>
          </p:pic>
        </p:grpSp>
      </p:grpSp>
      <p:grpSp>
        <p:nvGrpSpPr>
          <p:cNvPr id="2068" name="Google Shape;2068;g118fea77057_0_2521"/>
          <p:cNvGrpSpPr/>
          <p:nvPr/>
        </p:nvGrpSpPr>
        <p:grpSpPr>
          <a:xfrm>
            <a:off x="4712262" y="1701039"/>
            <a:ext cx="2376590" cy="578069"/>
            <a:chOff x="3032291" y="3151388"/>
            <a:chExt cx="2370900" cy="502800"/>
          </a:xfrm>
        </p:grpSpPr>
        <p:sp>
          <p:nvSpPr>
            <p:cNvPr id="2069" name="Google Shape;2069;g118fea77057_0_2521"/>
            <p:cNvSpPr/>
            <p:nvPr/>
          </p:nvSpPr>
          <p:spPr>
            <a:xfrm>
              <a:off x="3032291" y="3151388"/>
              <a:ext cx="2370900" cy="5028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21900" tIns="0" rIns="0" bIns="0" anchor="ctr" anchorCtr="0">
              <a:noAutofit/>
            </a:bodyPr>
            <a:lstStyle/>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NMEC and </a:t>
              </a:r>
              <a:br>
                <a:rPr lang="en-US" sz="8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Avoided </a:t>
              </a:r>
              <a:br>
                <a:rPr lang="en-US" sz="8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Energy Use</a:t>
              </a:r>
              <a:endParaRPr sz="800" b="0" i="0" u="none" strike="noStrike" cap="none">
                <a:solidFill>
                  <a:srgbClr val="FFFFFF"/>
                </a:solidFill>
                <a:latin typeface="Montserrat SemiBold"/>
                <a:ea typeface="Montserrat SemiBold"/>
                <a:cs typeface="Montserrat SemiBold"/>
                <a:sym typeface="Montserrat SemiBold"/>
              </a:endParaRPr>
            </a:p>
          </p:txBody>
        </p:sp>
        <p:grpSp>
          <p:nvGrpSpPr>
            <p:cNvPr id="2070" name="Google Shape;2070;g118fea77057_0_2521"/>
            <p:cNvGrpSpPr/>
            <p:nvPr/>
          </p:nvGrpSpPr>
          <p:grpSpPr>
            <a:xfrm>
              <a:off x="3987127" y="3258540"/>
              <a:ext cx="1338900" cy="304800"/>
              <a:chOff x="3987127" y="3258540"/>
              <a:chExt cx="1338900" cy="304800"/>
            </a:xfrm>
          </p:grpSpPr>
          <p:sp>
            <p:nvSpPr>
              <p:cNvPr id="2071" name="Google Shape;2071;g118fea77057_0_2521"/>
              <p:cNvSpPr/>
              <p:nvPr/>
            </p:nvSpPr>
            <p:spPr>
              <a:xfrm>
                <a:off x="3987127" y="3258540"/>
                <a:ext cx="1338900" cy="3048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2" name="Google Shape;2072;g118fea77057_0_2521"/>
              <p:cNvPicPr preferRelativeResize="0"/>
              <p:nvPr/>
            </p:nvPicPr>
            <p:blipFill rotWithShape="1">
              <a:blip r:embed="rId21">
                <a:alphaModFix/>
              </a:blip>
              <a:srcRect/>
              <a:stretch/>
            </p:blipFill>
            <p:spPr>
              <a:xfrm>
                <a:off x="4042010" y="3334336"/>
                <a:ext cx="1240059" cy="175774"/>
              </a:xfrm>
              <a:prstGeom prst="rect">
                <a:avLst/>
              </a:prstGeom>
              <a:noFill/>
              <a:ln w="9525" cap="flat" cmpd="sng">
                <a:solidFill>
                  <a:schemeClr val="lt1"/>
                </a:solidFill>
                <a:prstDash val="solid"/>
                <a:round/>
                <a:headEnd type="none" w="sm" len="sm"/>
                <a:tailEnd type="none" w="sm" len="sm"/>
              </a:ln>
            </p:spPr>
          </p:pic>
        </p:grpSp>
      </p:grpSp>
      <p:grpSp>
        <p:nvGrpSpPr>
          <p:cNvPr id="2073" name="Google Shape;2073;g118fea77057_0_2521"/>
          <p:cNvGrpSpPr/>
          <p:nvPr/>
        </p:nvGrpSpPr>
        <p:grpSpPr>
          <a:xfrm>
            <a:off x="1826153" y="923804"/>
            <a:ext cx="2759964" cy="432006"/>
            <a:chOff x="5290975" y="2746275"/>
            <a:chExt cx="2287200" cy="502800"/>
          </a:xfrm>
        </p:grpSpPr>
        <p:sp>
          <p:nvSpPr>
            <p:cNvPr id="2074" name="Google Shape;2074;g118fea77057_0_2521"/>
            <p:cNvSpPr/>
            <p:nvPr/>
          </p:nvSpPr>
          <p:spPr>
            <a:xfrm>
              <a:off x="5290975" y="2746275"/>
              <a:ext cx="2287200" cy="5028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21900" tIns="304800" rIns="121900" bIns="670525" anchor="ctr" anchorCtr="0">
              <a:noAutofit/>
            </a:bodyPr>
            <a:lstStyle/>
            <a:p>
              <a:pPr marL="0" marR="0" lvl="0" indent="0" algn="l" rtl="0">
                <a:lnSpc>
                  <a:spcPct val="100000"/>
                </a:lnSpc>
                <a:spcBef>
                  <a:spcPts val="0"/>
                </a:spcBef>
                <a:spcAft>
                  <a:spcPts val="0"/>
                </a:spcAft>
                <a:buClr>
                  <a:srgbClr val="FFFFFF"/>
                </a:buClr>
                <a:buSzPts val="1700"/>
                <a:buFont typeface="Calibri"/>
                <a:buNone/>
              </a:pPr>
              <a:endParaRPr sz="1200" b="1" i="0" u="none" strike="noStrike" cap="none">
                <a:solidFill>
                  <a:srgbClr val="FFFFFF"/>
                </a:solidFill>
                <a:latin typeface="Avenir"/>
                <a:ea typeface="Avenir"/>
                <a:cs typeface="Avenir"/>
                <a:sym typeface="Avenir"/>
              </a:endParaRPr>
            </a:p>
            <a:p>
              <a:pPr marL="0" marR="0" lvl="0" indent="0" algn="l" rtl="0">
                <a:lnSpc>
                  <a:spcPct val="100000"/>
                </a:lnSpc>
                <a:spcBef>
                  <a:spcPts val="0"/>
                </a:spcBef>
                <a:spcAft>
                  <a:spcPts val="0"/>
                </a:spcAft>
                <a:buClr>
                  <a:srgbClr val="FFFFFF"/>
                </a:buClr>
                <a:buSzPts val="1700"/>
                <a:buFont typeface="Calibri"/>
                <a:buNone/>
              </a:pPr>
              <a:endParaRPr sz="1200" b="1" i="0" u="none" strike="noStrike" cap="none">
                <a:solidFill>
                  <a:srgbClr val="FFFFFF"/>
                </a:solidFill>
                <a:latin typeface="Avenir"/>
                <a:ea typeface="Avenir"/>
                <a:cs typeface="Avenir"/>
                <a:sym typeface="Avenir"/>
              </a:endParaRPr>
            </a:p>
            <a:p>
              <a:pPr marL="0" marR="0" lvl="0" indent="0" algn="l" rtl="0">
                <a:lnSpc>
                  <a:spcPct val="100000"/>
                </a:lnSpc>
                <a:spcBef>
                  <a:spcPts val="0"/>
                </a:spcBef>
                <a:spcAft>
                  <a:spcPts val="0"/>
                </a:spcAft>
                <a:buClr>
                  <a:srgbClr val="FFFFFF"/>
                </a:buClr>
                <a:buSzPts val="1700"/>
                <a:buFont typeface="Calibri"/>
                <a:buNone/>
              </a:pPr>
              <a:endParaRPr sz="1100" b="0" i="0" u="none" strike="noStrike" cap="none">
                <a:solidFill>
                  <a:srgbClr val="FFFFFF"/>
                </a:solidFill>
                <a:latin typeface="Arial"/>
                <a:ea typeface="Arial"/>
                <a:cs typeface="Arial"/>
                <a:sym typeface="Arial"/>
              </a:endParaRPr>
            </a:p>
            <a:p>
              <a:pPr marL="0" marR="0" lvl="0" indent="0" algn="l" rtl="0">
                <a:lnSpc>
                  <a:spcPct val="100000"/>
                </a:lnSpc>
                <a:spcBef>
                  <a:spcPts val="0"/>
                </a:spcBef>
                <a:spcAft>
                  <a:spcPts val="0"/>
                </a:spcAft>
                <a:buClr>
                  <a:srgbClr val="FFFFFF"/>
                </a:buClr>
                <a:buSzPts val="1700"/>
                <a:buFont typeface="Calibri"/>
                <a:buNone/>
              </a:pPr>
              <a:endParaRPr sz="1100" b="0" i="0" u="none" strike="noStrike" cap="none">
                <a:solidFill>
                  <a:srgbClr val="FFFFFF"/>
                </a:solidFill>
                <a:latin typeface="Arial"/>
                <a:ea typeface="Arial"/>
                <a:cs typeface="Arial"/>
                <a:sym typeface="Arial"/>
              </a:endParaRPr>
            </a:p>
          </p:txBody>
        </p:sp>
        <p:sp>
          <p:nvSpPr>
            <p:cNvPr id="2075" name="Google Shape;2075;g118fea77057_0_2521"/>
            <p:cNvSpPr txBox="1"/>
            <p:nvPr/>
          </p:nvSpPr>
          <p:spPr>
            <a:xfrm>
              <a:off x="5388893" y="2870094"/>
              <a:ext cx="572700" cy="2463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Montserrat SemiBold"/>
                  <a:ea typeface="Montserrat SemiBold"/>
                  <a:cs typeface="Montserrat SemiBold"/>
                  <a:sym typeface="Montserrat SemiBold"/>
                </a:rPr>
                <a:t>Capacity Mapping</a:t>
              </a:r>
              <a:endParaRPr sz="800" b="0" i="0" u="none" strike="noStrike" cap="none">
                <a:solidFill>
                  <a:srgbClr val="FFFFFF"/>
                </a:solidFill>
                <a:latin typeface="Montserrat SemiBold"/>
                <a:ea typeface="Montserrat SemiBold"/>
                <a:cs typeface="Montserrat SemiBold"/>
                <a:sym typeface="Montserrat SemiBold"/>
              </a:endParaRPr>
            </a:p>
          </p:txBody>
        </p:sp>
        <p:grpSp>
          <p:nvGrpSpPr>
            <p:cNvPr id="2076" name="Google Shape;2076;g118fea77057_0_2521"/>
            <p:cNvGrpSpPr/>
            <p:nvPr/>
          </p:nvGrpSpPr>
          <p:grpSpPr>
            <a:xfrm>
              <a:off x="6081927" y="2829680"/>
              <a:ext cx="1422000" cy="331500"/>
              <a:chOff x="6053127" y="2829680"/>
              <a:chExt cx="1422000" cy="331500"/>
            </a:xfrm>
          </p:grpSpPr>
          <p:sp>
            <p:nvSpPr>
              <p:cNvPr id="2077" name="Google Shape;2077;g118fea77057_0_2521"/>
              <p:cNvSpPr/>
              <p:nvPr/>
            </p:nvSpPr>
            <p:spPr>
              <a:xfrm>
                <a:off x="6053127" y="2829680"/>
                <a:ext cx="1422000" cy="3315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78" name="Google Shape;2078;g118fea77057_0_2521"/>
              <p:cNvPicPr preferRelativeResize="0"/>
              <p:nvPr/>
            </p:nvPicPr>
            <p:blipFill rotWithShape="1">
              <a:blip r:embed="rId22">
                <a:alphaModFix/>
              </a:blip>
              <a:srcRect/>
              <a:stretch/>
            </p:blipFill>
            <p:spPr>
              <a:xfrm>
                <a:off x="6124635" y="2878408"/>
                <a:ext cx="1288842" cy="246300"/>
              </a:xfrm>
              <a:prstGeom prst="rect">
                <a:avLst/>
              </a:prstGeom>
              <a:noFill/>
              <a:ln w="9525" cap="flat" cmpd="sng">
                <a:solidFill>
                  <a:schemeClr val="lt1"/>
                </a:solidFill>
                <a:prstDash val="solid"/>
                <a:round/>
                <a:headEnd type="none" w="sm" len="sm"/>
                <a:tailEnd type="none" w="sm" len="sm"/>
              </a:ln>
            </p:spPr>
          </p:pic>
        </p:grpSp>
      </p:grpSp>
      <p:grpSp>
        <p:nvGrpSpPr>
          <p:cNvPr id="2079" name="Google Shape;2079;g118fea77057_0_2521"/>
          <p:cNvGrpSpPr/>
          <p:nvPr/>
        </p:nvGrpSpPr>
        <p:grpSpPr>
          <a:xfrm>
            <a:off x="7311701" y="764385"/>
            <a:ext cx="2673933" cy="527990"/>
            <a:chOff x="6844674" y="1911450"/>
            <a:chExt cx="2005500" cy="502800"/>
          </a:xfrm>
        </p:grpSpPr>
        <p:sp>
          <p:nvSpPr>
            <p:cNvPr id="2080" name="Google Shape;2080;g118fea77057_0_2521"/>
            <p:cNvSpPr/>
            <p:nvPr/>
          </p:nvSpPr>
          <p:spPr>
            <a:xfrm>
              <a:off x="6844674" y="1911450"/>
              <a:ext cx="2005500" cy="5028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21900" tIns="0" rIns="0" bIns="0" anchor="ctr" anchorCtr="0">
              <a:noAutofit/>
            </a:bodyPr>
            <a:lstStyle/>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Flexibility </a:t>
              </a:r>
              <a:br>
                <a:rPr lang="en-US" sz="8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Trading</a:t>
              </a:r>
              <a:endParaRPr sz="800" b="0" i="0" u="none" strike="noStrike" cap="none">
                <a:solidFill>
                  <a:srgbClr val="FFFFFF"/>
                </a:solidFill>
                <a:latin typeface="Montserrat SemiBold"/>
                <a:ea typeface="Montserrat SemiBold"/>
                <a:cs typeface="Montserrat SemiBold"/>
                <a:sym typeface="Montserrat SemiBold"/>
              </a:endParaRPr>
            </a:p>
          </p:txBody>
        </p:sp>
        <p:grpSp>
          <p:nvGrpSpPr>
            <p:cNvPr id="2081" name="Google Shape;2081;g118fea77057_0_2521"/>
            <p:cNvGrpSpPr/>
            <p:nvPr/>
          </p:nvGrpSpPr>
          <p:grpSpPr>
            <a:xfrm>
              <a:off x="7517838" y="1997100"/>
              <a:ext cx="1243200" cy="331500"/>
              <a:chOff x="3872425" y="3854225"/>
              <a:chExt cx="1243200" cy="331500"/>
            </a:xfrm>
          </p:grpSpPr>
          <p:sp>
            <p:nvSpPr>
              <p:cNvPr id="2082" name="Google Shape;2082;g118fea77057_0_2521"/>
              <p:cNvSpPr/>
              <p:nvPr/>
            </p:nvSpPr>
            <p:spPr>
              <a:xfrm>
                <a:off x="3872425" y="3854225"/>
                <a:ext cx="1243200" cy="3315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083" name="Google Shape;2083;g118fea77057_0_2521"/>
              <p:cNvPicPr preferRelativeResize="0"/>
              <p:nvPr/>
            </p:nvPicPr>
            <p:blipFill rotWithShape="1">
              <a:blip r:embed="rId23">
                <a:alphaModFix/>
              </a:blip>
              <a:srcRect/>
              <a:stretch/>
            </p:blipFill>
            <p:spPr>
              <a:xfrm>
                <a:off x="3915625" y="3889712"/>
                <a:ext cx="1156803" cy="239525"/>
              </a:xfrm>
              <a:prstGeom prst="rect">
                <a:avLst/>
              </a:prstGeom>
              <a:noFill/>
              <a:ln w="9525" cap="flat" cmpd="sng">
                <a:solidFill>
                  <a:schemeClr val="lt1"/>
                </a:solidFill>
                <a:prstDash val="solid"/>
                <a:round/>
                <a:headEnd type="none" w="sm" len="sm"/>
                <a:tailEnd type="none" w="sm" len="sm"/>
              </a:ln>
            </p:spPr>
          </p:pic>
        </p:grpSp>
      </p:grpSp>
      <p:grpSp>
        <p:nvGrpSpPr>
          <p:cNvPr id="2084" name="Google Shape;2084;g118fea77057_0_2521"/>
          <p:cNvGrpSpPr/>
          <p:nvPr/>
        </p:nvGrpSpPr>
        <p:grpSpPr>
          <a:xfrm>
            <a:off x="1818721" y="1384883"/>
            <a:ext cx="2758812" cy="429418"/>
            <a:chOff x="1359019" y="902515"/>
            <a:chExt cx="2069161" cy="383033"/>
          </a:xfrm>
        </p:grpSpPr>
        <p:grpSp>
          <p:nvGrpSpPr>
            <p:cNvPr id="2085" name="Google Shape;2085;g118fea77057_0_2521"/>
            <p:cNvGrpSpPr/>
            <p:nvPr/>
          </p:nvGrpSpPr>
          <p:grpSpPr>
            <a:xfrm>
              <a:off x="1359019" y="902515"/>
              <a:ext cx="2069161" cy="383033"/>
              <a:chOff x="3032300" y="2520700"/>
              <a:chExt cx="1729200" cy="502800"/>
            </a:xfrm>
          </p:grpSpPr>
          <p:sp>
            <p:nvSpPr>
              <p:cNvPr id="2086" name="Google Shape;2086;g118fea77057_0_2521"/>
              <p:cNvSpPr/>
              <p:nvPr/>
            </p:nvSpPr>
            <p:spPr>
              <a:xfrm>
                <a:off x="3032300" y="2520700"/>
                <a:ext cx="1729200" cy="5028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21900" tIns="0" rIns="0" bIns="0" anchor="ctr" anchorCtr="0">
                <a:noAutofit/>
              </a:bodyPr>
              <a:lstStyle/>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Short-Term </a:t>
                </a:r>
                <a:br>
                  <a:rPr lang="en-US" sz="8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Forecasting</a:t>
                </a:r>
                <a:endParaRPr sz="500" b="0" i="0" u="none" strike="noStrike" cap="none">
                  <a:solidFill>
                    <a:srgbClr val="FFFFFF"/>
                  </a:solidFill>
                  <a:latin typeface="Arial"/>
                  <a:ea typeface="Arial"/>
                  <a:cs typeface="Arial"/>
                  <a:sym typeface="Arial"/>
                </a:endParaRPr>
              </a:p>
            </p:txBody>
          </p:sp>
          <p:sp>
            <p:nvSpPr>
              <p:cNvPr id="2087" name="Google Shape;2087;g118fea77057_0_2521"/>
              <p:cNvSpPr/>
              <p:nvPr/>
            </p:nvSpPr>
            <p:spPr>
              <a:xfrm>
                <a:off x="3828243" y="2570346"/>
                <a:ext cx="848700" cy="4047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88" name="Google Shape;2088;g118fea77057_0_2521"/>
            <p:cNvPicPr preferRelativeResize="0"/>
            <p:nvPr/>
          </p:nvPicPr>
          <p:blipFill rotWithShape="1">
            <a:blip r:embed="rId24">
              <a:alphaModFix/>
            </a:blip>
            <a:srcRect/>
            <a:stretch/>
          </p:blipFill>
          <p:spPr>
            <a:xfrm>
              <a:off x="2371018" y="938528"/>
              <a:ext cx="896400" cy="312560"/>
            </a:xfrm>
            <a:prstGeom prst="rect">
              <a:avLst/>
            </a:prstGeom>
            <a:noFill/>
            <a:ln>
              <a:noFill/>
            </a:ln>
          </p:spPr>
        </p:pic>
      </p:grpSp>
      <p:grpSp>
        <p:nvGrpSpPr>
          <p:cNvPr id="2089" name="Google Shape;2089;g118fea77057_0_2521"/>
          <p:cNvGrpSpPr/>
          <p:nvPr/>
        </p:nvGrpSpPr>
        <p:grpSpPr>
          <a:xfrm>
            <a:off x="7312119" y="1322816"/>
            <a:ext cx="2673984" cy="494380"/>
            <a:chOff x="4811759" y="2904041"/>
            <a:chExt cx="1824000" cy="516000"/>
          </a:xfrm>
        </p:grpSpPr>
        <p:sp>
          <p:nvSpPr>
            <p:cNvPr id="2090" name="Google Shape;2090;g118fea77057_0_2521"/>
            <p:cNvSpPr/>
            <p:nvPr/>
          </p:nvSpPr>
          <p:spPr>
            <a:xfrm>
              <a:off x="4811759" y="2904041"/>
              <a:ext cx="1824000" cy="5160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21900" tIns="0" rIns="0" bIns="0" anchor="ctr" anchorCtr="0">
              <a:noAutofit/>
            </a:bodyPr>
            <a:lstStyle/>
            <a:p>
              <a:pPr marL="0" marR="0" lvl="0" indent="0" algn="l" rtl="0">
                <a:lnSpc>
                  <a:spcPct val="100000"/>
                </a:lnSpc>
                <a:spcBef>
                  <a:spcPts val="1500"/>
                </a:spcBef>
                <a:spcAft>
                  <a:spcPts val="0"/>
                </a:spcAft>
                <a:buClr>
                  <a:srgbClr val="FFFFFF"/>
                </a:buClr>
                <a:buSzPts val="1700"/>
                <a:buFont typeface="Calibri"/>
                <a:buNone/>
              </a:pPr>
              <a:endParaRPr sz="1100" b="0" i="0" u="none" strike="noStrike" cap="none">
                <a:solidFill>
                  <a:srgbClr val="FFFFFF"/>
                </a:solidFill>
                <a:latin typeface="Avenir"/>
                <a:ea typeface="Avenir"/>
                <a:cs typeface="Avenir"/>
                <a:sym typeface="Avenir"/>
              </a:endParaRPr>
            </a:p>
            <a:p>
              <a:pPr marL="0" marR="0" lvl="0" indent="0" algn="l" rtl="0">
                <a:lnSpc>
                  <a:spcPct val="100000"/>
                </a:lnSpc>
                <a:spcBef>
                  <a:spcPts val="1500"/>
                </a:spcBef>
                <a:spcAft>
                  <a:spcPts val="0"/>
                </a:spcAft>
                <a:buClr>
                  <a:srgbClr val="FFFFFF"/>
                </a:buClr>
                <a:buSzPts val="1700"/>
                <a:buFont typeface="Calibri"/>
                <a:buNone/>
              </a:pPr>
              <a:endParaRPr sz="1100" b="0" i="0" u="none" strike="noStrike" cap="none">
                <a:solidFill>
                  <a:srgbClr val="FFFFFF"/>
                </a:solidFill>
                <a:latin typeface="Avenir"/>
                <a:ea typeface="Avenir"/>
                <a:cs typeface="Avenir"/>
                <a:sym typeface="Avenir"/>
              </a:endParaRPr>
            </a:p>
            <a:p>
              <a:pPr marL="0" marR="0" lvl="0" indent="0" algn="l" rtl="0">
                <a:lnSpc>
                  <a:spcPct val="100000"/>
                </a:lnSpc>
                <a:spcBef>
                  <a:spcPts val="1300"/>
                </a:spcBef>
                <a:spcAft>
                  <a:spcPts val="0"/>
                </a:spcAft>
                <a:buClr>
                  <a:srgbClr val="FFFFFF"/>
                </a:buClr>
                <a:buSzPts val="1700"/>
                <a:buFont typeface="Calibri"/>
                <a:buNone/>
              </a:pPr>
              <a:endParaRPr sz="1100" b="0" i="0" u="none" strike="noStrike" cap="none">
                <a:solidFill>
                  <a:srgbClr val="FFFFFF"/>
                </a:solidFill>
                <a:latin typeface="Avenir"/>
                <a:ea typeface="Avenir"/>
                <a:cs typeface="Avenir"/>
                <a:sym typeface="Avenir"/>
              </a:endParaRPr>
            </a:p>
            <a:p>
              <a:pPr marL="0" marR="0" lvl="0" indent="0" algn="l" rtl="0">
                <a:lnSpc>
                  <a:spcPct val="100000"/>
                </a:lnSpc>
                <a:spcBef>
                  <a:spcPts val="1300"/>
                </a:spcBef>
                <a:spcAft>
                  <a:spcPts val="0"/>
                </a:spcAft>
                <a:buClr>
                  <a:srgbClr val="FFFFFF"/>
                </a:buClr>
                <a:buSzPts val="1700"/>
                <a:buFont typeface="Calibri"/>
                <a:buNone/>
              </a:pPr>
              <a:r>
                <a:rPr lang="en-US" sz="1100" b="0" i="0" u="none" strike="noStrike" cap="none">
                  <a:solidFill>
                    <a:srgbClr val="FFFFFF"/>
                  </a:solidFill>
                  <a:latin typeface="Avenir"/>
                  <a:ea typeface="Avenir"/>
                  <a:cs typeface="Avenir"/>
                  <a:sym typeface="Avenir"/>
                </a:rPr>
                <a:t> </a:t>
              </a:r>
              <a:endParaRPr sz="1100" b="0" i="0" u="none" strike="noStrike" cap="none">
                <a:solidFill>
                  <a:srgbClr val="FFFFFF"/>
                </a:solidFill>
                <a:latin typeface="Avenir"/>
                <a:ea typeface="Avenir"/>
                <a:cs typeface="Avenir"/>
                <a:sym typeface="Avenir"/>
              </a:endParaRPr>
            </a:p>
          </p:txBody>
        </p:sp>
        <p:sp>
          <p:nvSpPr>
            <p:cNvPr id="2091" name="Google Shape;2091;g118fea77057_0_2521"/>
            <p:cNvSpPr txBox="1"/>
            <p:nvPr/>
          </p:nvSpPr>
          <p:spPr>
            <a:xfrm>
              <a:off x="4921725" y="3028911"/>
              <a:ext cx="561900" cy="221100"/>
            </a:xfrm>
            <a:prstGeom prst="rect">
              <a:avLst/>
            </a:prstGeom>
            <a:noFill/>
            <a:ln>
              <a:noFill/>
            </a:ln>
          </p:spPr>
          <p:txBody>
            <a:bodyPr spcFirstLastPara="1" wrap="square" lIns="0" tIns="48000" rIns="0" bIns="0"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FFFFFF"/>
                  </a:solidFill>
                  <a:latin typeface="Montserrat SemiBold"/>
                  <a:ea typeface="Montserrat SemiBold"/>
                  <a:cs typeface="Montserrat SemiBold"/>
                  <a:sym typeface="Montserrat SemiBold"/>
                </a:rPr>
                <a:t>Energy Services</a:t>
              </a:r>
              <a:endParaRPr sz="800" b="0" i="0" u="none" strike="noStrike" cap="none">
                <a:solidFill>
                  <a:srgbClr val="FFFFFF"/>
                </a:solidFill>
                <a:latin typeface="Montserrat SemiBold"/>
                <a:ea typeface="Montserrat SemiBold"/>
                <a:cs typeface="Montserrat SemiBold"/>
                <a:sym typeface="Montserrat SemiBold"/>
              </a:endParaRPr>
            </a:p>
          </p:txBody>
        </p:sp>
        <p:sp>
          <p:nvSpPr>
            <p:cNvPr id="2092" name="Google Shape;2092;g118fea77057_0_2521"/>
            <p:cNvSpPr/>
            <p:nvPr/>
          </p:nvSpPr>
          <p:spPr>
            <a:xfrm>
              <a:off x="5483625" y="2971057"/>
              <a:ext cx="1080600" cy="385800"/>
            </a:xfrm>
            <a:prstGeom prst="roundRect">
              <a:avLst>
                <a:gd name="adj" fmla="val 16667"/>
              </a:avLst>
            </a:prstGeom>
            <a:solidFill>
              <a:srgbClr val="FFFFFF"/>
            </a:solidFill>
            <a:ln w="9525" cap="flat" cmpd="sng">
              <a:solidFill>
                <a:schemeClr val="lt1"/>
              </a:solidFill>
              <a:prstDash val="solid"/>
              <a:round/>
              <a:headEnd type="none" w="sm" len="sm"/>
              <a:tailEnd type="none" w="sm" len="sm"/>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093" name="Google Shape;2093;g118fea77057_0_2521"/>
          <p:cNvGrpSpPr/>
          <p:nvPr/>
        </p:nvGrpSpPr>
        <p:grpSpPr>
          <a:xfrm>
            <a:off x="7311870" y="1842062"/>
            <a:ext cx="2674039" cy="479994"/>
            <a:chOff x="5478998" y="1381579"/>
            <a:chExt cx="2005579" cy="360005"/>
          </a:xfrm>
        </p:grpSpPr>
        <p:grpSp>
          <p:nvGrpSpPr>
            <p:cNvPr id="2094" name="Google Shape;2094;g118fea77057_0_2521"/>
            <p:cNvGrpSpPr/>
            <p:nvPr/>
          </p:nvGrpSpPr>
          <p:grpSpPr>
            <a:xfrm>
              <a:off x="5478998" y="1381579"/>
              <a:ext cx="2005579" cy="360005"/>
              <a:chOff x="5232409" y="4001096"/>
              <a:chExt cx="1871400" cy="502800"/>
            </a:xfrm>
          </p:grpSpPr>
          <p:sp>
            <p:nvSpPr>
              <p:cNvPr id="2095" name="Google Shape;2095;g118fea77057_0_2521"/>
              <p:cNvSpPr/>
              <p:nvPr/>
            </p:nvSpPr>
            <p:spPr>
              <a:xfrm>
                <a:off x="5232409" y="4001096"/>
                <a:ext cx="1871400" cy="502800"/>
              </a:xfrm>
              <a:prstGeom prst="rect">
                <a:avLst/>
              </a:prstGeom>
              <a:solidFill>
                <a:srgbClr val="0563C1"/>
              </a:solidFill>
              <a:ln w="9525" cap="flat" cmpd="sng">
                <a:solidFill>
                  <a:schemeClr val="lt1"/>
                </a:solidFill>
                <a:prstDash val="solid"/>
                <a:round/>
                <a:headEnd type="none" w="sm" len="sm"/>
                <a:tailEnd type="none" w="sm" len="sm"/>
              </a:ln>
            </p:spPr>
            <p:txBody>
              <a:bodyPr spcFirstLastPara="1" wrap="square" lIns="121900" tIns="0" rIns="0" bIns="0" anchor="ctr" anchorCtr="0">
                <a:noAutofit/>
              </a:bodyPr>
              <a:lstStyle/>
              <a:p>
                <a:pPr marL="0" marR="0" lvl="0" indent="0" algn="l" rtl="0">
                  <a:lnSpc>
                    <a:spcPct val="100000"/>
                  </a:lnSpc>
                  <a:spcBef>
                    <a:spcPts val="0"/>
                  </a:spcBef>
                  <a:spcAft>
                    <a:spcPts val="0"/>
                  </a:spcAft>
                  <a:buClr>
                    <a:srgbClr val="FFFFFF"/>
                  </a:buClr>
                  <a:buSzPts val="1700"/>
                  <a:buFont typeface="Calibri"/>
                  <a:buNone/>
                </a:pPr>
                <a:r>
                  <a:rPr lang="en-US" sz="800" b="0" i="0" u="none" strike="noStrike" cap="none">
                    <a:solidFill>
                      <a:srgbClr val="FFFFFF"/>
                    </a:solidFill>
                    <a:latin typeface="Montserrat SemiBold"/>
                    <a:ea typeface="Montserrat SemiBold"/>
                    <a:cs typeface="Montserrat SemiBold"/>
                    <a:sym typeface="Montserrat SemiBold"/>
                  </a:rPr>
                  <a:t>Market </a:t>
                </a:r>
                <a:br>
                  <a:rPr lang="en-US" sz="8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Clearing </a:t>
                </a:r>
                <a:br>
                  <a:rPr lang="en-US" sz="8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&amp; Settlement</a:t>
                </a:r>
                <a:endParaRPr sz="500" b="1" i="0" u="none" strike="noStrike" cap="none">
                  <a:solidFill>
                    <a:srgbClr val="FFFFFF"/>
                  </a:solidFill>
                  <a:latin typeface="Avenir"/>
                  <a:ea typeface="Avenir"/>
                  <a:cs typeface="Avenir"/>
                  <a:sym typeface="Avenir"/>
                </a:endParaRPr>
              </a:p>
            </p:txBody>
          </p:sp>
          <p:sp>
            <p:nvSpPr>
              <p:cNvPr id="2096" name="Google Shape;2096;g118fea77057_0_2521"/>
              <p:cNvSpPr/>
              <p:nvPr/>
            </p:nvSpPr>
            <p:spPr>
              <a:xfrm>
                <a:off x="5916436" y="4049448"/>
                <a:ext cx="1113600" cy="400200"/>
              </a:xfrm>
              <a:prstGeom prst="roundRect">
                <a:avLst>
                  <a:gd name="adj" fmla="val 16667"/>
                </a:avLst>
              </a:prstGeom>
              <a:solidFill>
                <a:srgbClr val="FFFFFF"/>
              </a:solidFill>
              <a:ln>
                <a:noFill/>
              </a:ln>
            </p:spPr>
            <p:txBody>
              <a:bodyPr spcFirstLastPara="1" wrap="square" lIns="121900" tIns="121900" rIns="121900" bIns="1219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097" name="Google Shape;2097;g118fea77057_0_2521"/>
            <p:cNvPicPr preferRelativeResize="0"/>
            <p:nvPr/>
          </p:nvPicPr>
          <p:blipFill rotWithShape="1">
            <a:blip r:embed="rId25">
              <a:alphaModFix/>
            </a:blip>
            <a:srcRect/>
            <a:stretch/>
          </p:blipFill>
          <p:spPr>
            <a:xfrm>
              <a:off x="6347961" y="1408977"/>
              <a:ext cx="878775" cy="295148"/>
            </a:xfrm>
            <a:prstGeom prst="rect">
              <a:avLst/>
            </a:prstGeom>
            <a:noFill/>
            <a:ln>
              <a:noFill/>
            </a:ln>
          </p:spPr>
        </p:pic>
      </p:grpSp>
      <p:grpSp>
        <p:nvGrpSpPr>
          <p:cNvPr id="2098" name="Google Shape;2098;g118fea77057_0_2521"/>
          <p:cNvGrpSpPr/>
          <p:nvPr/>
        </p:nvGrpSpPr>
        <p:grpSpPr>
          <a:xfrm>
            <a:off x="1900523" y="4941377"/>
            <a:ext cx="1969908" cy="429356"/>
            <a:chOff x="1641000" y="1121613"/>
            <a:chExt cx="1801800" cy="382500"/>
          </a:xfrm>
        </p:grpSpPr>
        <p:sp>
          <p:nvSpPr>
            <p:cNvPr id="2099" name="Google Shape;2099;g118fea77057_0_2521"/>
            <p:cNvSpPr/>
            <p:nvPr/>
          </p:nvSpPr>
          <p:spPr>
            <a:xfrm>
              <a:off x="1641000" y="1121613"/>
              <a:ext cx="1801800" cy="382500"/>
            </a:xfrm>
            <a:prstGeom prst="rect">
              <a:avLst/>
            </a:prstGeom>
            <a:solidFill>
              <a:srgbClr val="0563C1"/>
            </a:solidFill>
            <a:ln w="9525" cap="flat" cmpd="sng">
              <a:solidFill>
                <a:srgbClr val="E6E6E6"/>
              </a:solidFill>
              <a:prstDash val="solid"/>
              <a:round/>
              <a:headEnd type="none" w="sm" len="sm"/>
              <a:tailEnd type="none" w="sm" len="sm"/>
            </a:ln>
          </p:spPr>
          <p:txBody>
            <a:bodyPr spcFirstLastPara="1" wrap="square" lIns="182875" tIns="121900" rIns="121900" bIns="121900" anchor="ctr" anchorCtr="0">
              <a:noAutofit/>
            </a:bodyPr>
            <a:lstStyle/>
            <a:p>
              <a:pPr marL="0" marR="0" lvl="0" indent="0" algn="l" rtl="0">
                <a:lnSpc>
                  <a:spcPct val="100000"/>
                </a:lnSpc>
                <a:spcBef>
                  <a:spcPts val="0"/>
                </a:spcBef>
                <a:spcAft>
                  <a:spcPts val="0"/>
                </a:spcAft>
                <a:buClr>
                  <a:srgbClr val="000000"/>
                </a:buClr>
                <a:buSzPts val="1500"/>
                <a:buFont typeface="Arial"/>
                <a:buNone/>
              </a:pPr>
              <a:r>
                <a:rPr lang="en-US" sz="800" b="0" i="0" u="none" strike="noStrike" cap="none">
                  <a:solidFill>
                    <a:srgbClr val="FFFFFF"/>
                  </a:solidFill>
                  <a:latin typeface="Montserrat SemiBold"/>
                  <a:ea typeface="Montserrat SemiBold"/>
                  <a:cs typeface="Montserrat SemiBold"/>
                  <a:sym typeface="Montserrat SemiBold"/>
                </a:rPr>
                <a:t>Multiprotocol </a:t>
              </a:r>
              <a:br>
                <a:rPr lang="en-US" sz="800" b="0" i="0" u="none" strike="noStrike" cap="none">
                  <a:solidFill>
                    <a:srgbClr val="FFFFFF"/>
                  </a:solidFill>
                  <a:latin typeface="Montserrat SemiBold"/>
                  <a:ea typeface="Montserrat SemiBold"/>
                  <a:cs typeface="Montserrat SemiBold"/>
                  <a:sym typeface="Montserrat SemiBold"/>
                </a:rPr>
              </a:br>
              <a:r>
                <a:rPr lang="en-US" sz="800" b="0" i="0" u="none" strike="noStrike" cap="none">
                  <a:solidFill>
                    <a:srgbClr val="FFFFFF"/>
                  </a:solidFill>
                  <a:latin typeface="Montserrat SemiBold"/>
                  <a:ea typeface="Montserrat SemiBold"/>
                  <a:cs typeface="Montserrat SemiBold"/>
                  <a:sym typeface="Montserrat SemiBold"/>
                </a:rPr>
                <a:t>Gateway</a:t>
              </a:r>
              <a:endParaRPr sz="800" b="1" i="0" u="none" strike="noStrike" cap="none">
                <a:solidFill>
                  <a:srgbClr val="FFFFFF"/>
                </a:solidFill>
                <a:latin typeface="Montserrat"/>
                <a:ea typeface="Montserrat"/>
                <a:cs typeface="Montserrat"/>
                <a:sym typeface="Montserrat"/>
              </a:endParaRPr>
            </a:p>
          </p:txBody>
        </p:sp>
        <p:sp>
          <p:nvSpPr>
            <p:cNvPr id="2100" name="Google Shape;2100;g118fea77057_0_2521"/>
            <p:cNvSpPr/>
            <p:nvPr/>
          </p:nvSpPr>
          <p:spPr>
            <a:xfrm>
              <a:off x="2542637" y="1134577"/>
              <a:ext cx="792000" cy="348000"/>
            </a:xfrm>
            <a:prstGeom prst="roundRect">
              <a:avLst>
                <a:gd name="adj" fmla="val 16667"/>
              </a:avLst>
            </a:prstGeom>
            <a:solidFill>
              <a:srgbClr val="FFFFFF"/>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900"/>
                <a:buFont typeface="Avenir"/>
                <a:buNone/>
              </a:pPr>
              <a:endParaRPr sz="1900" b="0" i="0" u="none" strike="noStrike" cap="none">
                <a:solidFill>
                  <a:srgbClr val="FFFFFF"/>
                </a:solidFill>
                <a:latin typeface="Century Gothic"/>
                <a:ea typeface="Century Gothic"/>
                <a:cs typeface="Century Gothic"/>
                <a:sym typeface="Century Gothic"/>
              </a:endParaRPr>
            </a:p>
          </p:txBody>
        </p:sp>
        <p:pic>
          <p:nvPicPr>
            <p:cNvPr id="2101" name="Google Shape;2101;g118fea77057_0_2521"/>
            <p:cNvPicPr preferRelativeResize="0"/>
            <p:nvPr/>
          </p:nvPicPr>
          <p:blipFill rotWithShape="1">
            <a:blip r:embed="rId26">
              <a:alphaModFix/>
            </a:blip>
            <a:srcRect/>
            <a:stretch/>
          </p:blipFill>
          <p:spPr>
            <a:xfrm>
              <a:off x="2692709" y="1188574"/>
              <a:ext cx="583904" cy="274414"/>
            </a:xfrm>
            <a:prstGeom prst="rect">
              <a:avLst/>
            </a:prstGeom>
            <a:noFill/>
            <a:ln>
              <a:noFill/>
            </a:ln>
          </p:spPr>
        </p:pic>
      </p:grpSp>
      <p:pic>
        <p:nvPicPr>
          <p:cNvPr id="2102" name="Google Shape;2102;g118fea77057_0_2521"/>
          <p:cNvPicPr preferRelativeResize="0"/>
          <p:nvPr/>
        </p:nvPicPr>
        <p:blipFill rotWithShape="1">
          <a:blip r:embed="rId27">
            <a:alphaModFix/>
          </a:blip>
          <a:srcRect/>
          <a:stretch/>
        </p:blipFill>
        <p:spPr>
          <a:xfrm>
            <a:off x="8346162" y="1426388"/>
            <a:ext cx="1457224" cy="3025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106"/>
        <p:cNvGrpSpPr/>
        <p:nvPr/>
      </p:nvGrpSpPr>
      <p:grpSpPr>
        <a:xfrm>
          <a:off x="0" y="0"/>
          <a:ext cx="0" cy="0"/>
          <a:chOff x="0" y="0"/>
          <a:chExt cx="0" cy="0"/>
        </a:xfrm>
      </p:grpSpPr>
      <p:sp>
        <p:nvSpPr>
          <p:cNvPr id="2107" name="Google Shape;2107;g1130fa95cc5_2_73"/>
          <p:cNvSpPr txBox="1">
            <a:spLocks noGrp="1"/>
          </p:cNvSpPr>
          <p:nvPr>
            <p:ph type="title"/>
          </p:nvPr>
        </p:nvSpPr>
        <p:spPr>
          <a:xfrm>
            <a:off x="616933" y="399667"/>
            <a:ext cx="10906800" cy="6075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Better s</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ecurity</a:t>
            </a:r>
            <a:r>
              <a:rPr lang="en-US"/>
              <a:t> practices in projects</a:t>
            </a:r>
            <a:endParaRPr/>
          </a:p>
        </p:txBody>
      </p:sp>
      <p:sp>
        <p:nvSpPr>
          <p:cNvPr id="2108" name="Google Shape;2108;g1130fa95cc5_2_73"/>
          <p:cNvSpPr/>
          <p:nvPr/>
        </p:nvSpPr>
        <p:spPr>
          <a:xfrm>
            <a:off x="295200" y="1574900"/>
            <a:ext cx="11690100" cy="13728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2109" name="Google Shape;2109;g1130fa95cc5_2_73"/>
          <p:cNvSpPr txBox="1"/>
          <p:nvPr/>
        </p:nvSpPr>
        <p:spPr>
          <a:xfrm>
            <a:off x="781454" y="1994500"/>
            <a:ext cx="11115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b="1">
                <a:latin typeface="Century Gothic"/>
                <a:ea typeface="Century Gothic"/>
                <a:cs typeface="Century Gothic"/>
                <a:sym typeface="Century Gothic"/>
              </a:rPr>
              <a:t>2020</a:t>
            </a:r>
            <a:endParaRPr sz="1900" b="1">
              <a:latin typeface="Century Gothic"/>
              <a:ea typeface="Century Gothic"/>
              <a:cs typeface="Century Gothic"/>
              <a:sym typeface="Century Gothic"/>
            </a:endParaRPr>
          </a:p>
        </p:txBody>
      </p:sp>
      <p:sp>
        <p:nvSpPr>
          <p:cNvPr id="2110" name="Google Shape;2110;g1130fa95cc5_2_73"/>
          <p:cNvSpPr txBox="1"/>
          <p:nvPr/>
        </p:nvSpPr>
        <p:spPr>
          <a:xfrm>
            <a:off x="5012125" y="1994500"/>
            <a:ext cx="13611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b="1">
                <a:latin typeface="Century Gothic"/>
                <a:ea typeface="Century Gothic"/>
                <a:cs typeface="Century Gothic"/>
                <a:sym typeface="Century Gothic"/>
              </a:rPr>
              <a:t>2021</a:t>
            </a:r>
            <a:endParaRPr sz="1900" b="1">
              <a:latin typeface="Century Gothic"/>
              <a:ea typeface="Century Gothic"/>
              <a:cs typeface="Century Gothic"/>
              <a:sym typeface="Century Gothic"/>
            </a:endParaRPr>
          </a:p>
        </p:txBody>
      </p:sp>
      <p:sp>
        <p:nvSpPr>
          <p:cNvPr id="2111" name="Google Shape;2111;g1130fa95cc5_2_73"/>
          <p:cNvSpPr txBox="1"/>
          <p:nvPr/>
        </p:nvSpPr>
        <p:spPr>
          <a:xfrm>
            <a:off x="9384265" y="1994500"/>
            <a:ext cx="1738200" cy="5388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b="1">
                <a:latin typeface="Century Gothic"/>
                <a:ea typeface="Century Gothic"/>
                <a:cs typeface="Century Gothic"/>
                <a:sym typeface="Century Gothic"/>
              </a:rPr>
              <a:t>2022</a:t>
            </a:r>
            <a:endParaRPr sz="1900" b="1">
              <a:latin typeface="Century Gothic"/>
              <a:ea typeface="Century Gothic"/>
              <a:cs typeface="Century Gothic"/>
              <a:sym typeface="Century Gothic"/>
            </a:endParaRPr>
          </a:p>
        </p:txBody>
      </p:sp>
      <p:sp>
        <p:nvSpPr>
          <p:cNvPr id="2112" name="Google Shape;2112;g1130fa95cc5_2_73"/>
          <p:cNvSpPr txBox="1"/>
          <p:nvPr/>
        </p:nvSpPr>
        <p:spPr>
          <a:xfrm>
            <a:off x="295200" y="2921000"/>
            <a:ext cx="2878500" cy="985200"/>
          </a:xfrm>
          <a:prstGeom prst="rect">
            <a:avLst/>
          </a:prstGeom>
          <a:noFill/>
          <a:ln>
            <a:noFill/>
          </a:ln>
        </p:spPr>
        <p:txBody>
          <a:bodyPr spcFirstLastPara="1" wrap="square" lIns="121900" tIns="121900" rIns="121900" bIns="121900" anchor="t" anchorCtr="0">
            <a:spAutoFit/>
          </a:bodyPr>
          <a:lstStyle/>
          <a:p>
            <a:pPr marL="355600" lvl="0" indent="-406400" algn="l" rtl="0">
              <a:spcBef>
                <a:spcPts val="0"/>
              </a:spcBef>
              <a:spcAft>
                <a:spcPts val="0"/>
              </a:spcAft>
              <a:buSzPts val="1600"/>
              <a:buFont typeface="Century Gothic"/>
              <a:buAutoNum type="arabicPeriod"/>
            </a:pPr>
            <a:r>
              <a:rPr lang="en-US" sz="1600">
                <a:latin typeface="Century Gothic"/>
                <a:ea typeface="Century Gothic"/>
                <a:cs typeface="Century Gothic"/>
                <a:sym typeface="Century Gothic"/>
              </a:rPr>
              <a:t>OpenSSF Badging introduced to all existing projects</a:t>
            </a:r>
            <a:endParaRPr sz="1600">
              <a:latin typeface="Century Gothic"/>
              <a:ea typeface="Century Gothic"/>
              <a:cs typeface="Century Gothic"/>
              <a:sym typeface="Century Gothic"/>
            </a:endParaRPr>
          </a:p>
        </p:txBody>
      </p:sp>
      <p:sp>
        <p:nvSpPr>
          <p:cNvPr id="2113" name="Google Shape;2113;g1130fa95cc5_2_73"/>
          <p:cNvSpPr txBox="1"/>
          <p:nvPr/>
        </p:nvSpPr>
        <p:spPr>
          <a:xfrm>
            <a:off x="3334000" y="2921000"/>
            <a:ext cx="2660700" cy="22164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600">
                <a:latin typeface="Century Gothic"/>
                <a:ea typeface="Century Gothic"/>
                <a:cs typeface="Century Gothic"/>
                <a:sym typeface="Century Gothic"/>
              </a:rPr>
              <a:t>2. Project Lifecycle strengthened to require </a:t>
            </a:r>
            <a:r>
              <a:rPr lang="en-US" sz="1600">
                <a:solidFill>
                  <a:schemeClr val="dk1"/>
                </a:solidFill>
                <a:latin typeface="Century Gothic"/>
                <a:ea typeface="Century Gothic"/>
                <a:cs typeface="Century Gothic"/>
                <a:sym typeface="Century Gothic"/>
              </a:rPr>
              <a:t>OpenSSF Badges at different stages</a:t>
            </a:r>
            <a:endParaRPr sz="16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600">
              <a:solidFill>
                <a:schemeClr val="dk1"/>
              </a:solidFill>
              <a:latin typeface="Century Gothic"/>
              <a:ea typeface="Century Gothic"/>
              <a:cs typeface="Century Gothic"/>
              <a:sym typeface="Century Gothic"/>
            </a:endParaRPr>
          </a:p>
          <a:p>
            <a:pPr marL="355600" lvl="0" indent="-406400" algn="l" rtl="0">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Incubation: Passing</a:t>
            </a:r>
            <a:endParaRPr sz="1600">
              <a:solidFill>
                <a:schemeClr val="dk1"/>
              </a:solidFill>
              <a:latin typeface="Century Gothic"/>
              <a:ea typeface="Century Gothic"/>
              <a:cs typeface="Century Gothic"/>
              <a:sym typeface="Century Gothic"/>
            </a:endParaRPr>
          </a:p>
          <a:p>
            <a:pPr marL="355600" lvl="0" indent="-406400" algn="l" rtl="0">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Early Adoption: Silver</a:t>
            </a:r>
            <a:endParaRPr sz="1600">
              <a:solidFill>
                <a:schemeClr val="dk1"/>
              </a:solidFill>
              <a:latin typeface="Century Gothic"/>
              <a:ea typeface="Century Gothic"/>
              <a:cs typeface="Century Gothic"/>
              <a:sym typeface="Century Gothic"/>
            </a:endParaRPr>
          </a:p>
          <a:p>
            <a:pPr marL="355600" lvl="0" indent="-406400" algn="l" rtl="0">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Graduated: Gold</a:t>
            </a:r>
            <a:endParaRPr sz="1600">
              <a:solidFill>
                <a:schemeClr val="dk1"/>
              </a:solidFill>
              <a:latin typeface="Century Gothic"/>
              <a:ea typeface="Century Gothic"/>
              <a:cs typeface="Century Gothic"/>
              <a:sym typeface="Century Gothic"/>
            </a:endParaRPr>
          </a:p>
        </p:txBody>
      </p:sp>
      <p:sp>
        <p:nvSpPr>
          <p:cNvPr id="2114" name="Google Shape;2114;g1130fa95cc5_2_73"/>
          <p:cNvSpPr txBox="1"/>
          <p:nvPr/>
        </p:nvSpPr>
        <p:spPr>
          <a:xfrm>
            <a:off x="6126800" y="2921000"/>
            <a:ext cx="2878500" cy="19701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600">
                <a:latin typeface="Century Gothic"/>
                <a:ea typeface="Century Gothic"/>
                <a:cs typeface="Century Gothic"/>
                <a:sym typeface="Century Gothic"/>
              </a:rPr>
              <a:t>3. License Scanning Service added with all projects having SBOMs built on a regular basis</a:t>
            </a:r>
            <a:endParaRPr sz="1600">
              <a:latin typeface="Century Gothic"/>
              <a:ea typeface="Century Gothic"/>
              <a:cs typeface="Century Gothic"/>
              <a:sym typeface="Century Gothic"/>
            </a:endParaRPr>
          </a:p>
          <a:p>
            <a:pPr marL="0" lvl="0" indent="0" algn="l" rtl="0">
              <a:spcBef>
                <a:spcPts val="0"/>
              </a:spcBef>
              <a:spcAft>
                <a:spcPts val="0"/>
              </a:spcAft>
              <a:buNone/>
            </a:pPr>
            <a:endParaRPr sz="1600">
              <a:latin typeface="Century Gothic"/>
              <a:ea typeface="Century Gothic"/>
              <a:cs typeface="Century Gothic"/>
              <a:sym typeface="Century Gothic"/>
            </a:endParaRPr>
          </a:p>
          <a:p>
            <a:pPr marL="0" lvl="0" indent="0" algn="l" rtl="0">
              <a:spcBef>
                <a:spcPts val="0"/>
              </a:spcBef>
              <a:spcAft>
                <a:spcPts val="0"/>
              </a:spcAft>
              <a:buNone/>
            </a:pPr>
            <a:r>
              <a:rPr lang="en-US" sz="1600">
                <a:latin typeface="Century Gothic"/>
                <a:ea typeface="Century Gothic"/>
                <a:cs typeface="Century Gothic"/>
                <a:sym typeface="Century Gothic"/>
              </a:rPr>
              <a:t>4. LFX Security and Insights enabled for all projects</a:t>
            </a:r>
            <a:endParaRPr sz="1600">
              <a:latin typeface="Century Gothic"/>
              <a:ea typeface="Century Gothic"/>
              <a:cs typeface="Century Gothic"/>
              <a:sym typeface="Century Gothic"/>
            </a:endParaRPr>
          </a:p>
        </p:txBody>
      </p:sp>
      <p:sp>
        <p:nvSpPr>
          <p:cNvPr id="2115" name="Google Shape;2115;g1130fa95cc5_2_73"/>
          <p:cNvSpPr txBox="1"/>
          <p:nvPr/>
        </p:nvSpPr>
        <p:spPr>
          <a:xfrm>
            <a:off x="9457467" y="2921000"/>
            <a:ext cx="2660700" cy="2709000"/>
          </a:xfrm>
          <a:prstGeom prst="rect">
            <a:avLst/>
          </a:prstGeom>
          <a:no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600">
                <a:latin typeface="Century Gothic"/>
                <a:ea typeface="Century Gothic"/>
                <a:cs typeface="Century Gothic"/>
                <a:sym typeface="Century Gothic"/>
              </a:rPr>
              <a:t>5. Focus on project maturity, which will bring projects to have higher levels of OpenSSF badges</a:t>
            </a:r>
            <a:endParaRPr sz="1600">
              <a:latin typeface="Century Gothic"/>
              <a:ea typeface="Century Gothic"/>
              <a:cs typeface="Century Gothic"/>
              <a:sym typeface="Century Gothic"/>
            </a:endParaRPr>
          </a:p>
          <a:p>
            <a:pPr marL="0" lvl="0" indent="0" algn="l" rtl="0">
              <a:spcBef>
                <a:spcPts val="0"/>
              </a:spcBef>
              <a:spcAft>
                <a:spcPts val="0"/>
              </a:spcAft>
              <a:buNone/>
            </a:pPr>
            <a:endParaRPr sz="1600">
              <a:latin typeface="Century Gothic"/>
              <a:ea typeface="Century Gothic"/>
              <a:cs typeface="Century Gothic"/>
              <a:sym typeface="Century Gothic"/>
            </a:endParaRPr>
          </a:p>
          <a:p>
            <a:pPr marL="0" lvl="0" indent="0" algn="l" rtl="0">
              <a:spcBef>
                <a:spcPts val="0"/>
              </a:spcBef>
              <a:spcAft>
                <a:spcPts val="0"/>
              </a:spcAft>
              <a:buNone/>
            </a:pPr>
            <a:r>
              <a:rPr lang="en-US" sz="1600">
                <a:latin typeface="Century Gothic"/>
                <a:ea typeface="Century Gothic"/>
                <a:cs typeface="Century Gothic"/>
                <a:sym typeface="Century Gothic"/>
              </a:rPr>
              <a:t>6. Third-party security audit funding for Graduated Project (pending funding)</a:t>
            </a:r>
            <a:endParaRPr sz="1600">
              <a:latin typeface="Century Gothic"/>
              <a:ea typeface="Century Gothic"/>
              <a:cs typeface="Century Gothic"/>
              <a:sym typeface="Century Gothic"/>
            </a:endParaRPr>
          </a:p>
        </p:txBody>
      </p:sp>
      <p:cxnSp>
        <p:nvCxnSpPr>
          <p:cNvPr id="2116" name="Google Shape;2116;g1130fa95cc5_2_73"/>
          <p:cNvCxnSpPr/>
          <p:nvPr/>
        </p:nvCxnSpPr>
        <p:spPr>
          <a:xfrm rot="10800000" flipH="1">
            <a:off x="2939033" y="3446633"/>
            <a:ext cx="14700" cy="1948500"/>
          </a:xfrm>
          <a:prstGeom prst="straightConnector1">
            <a:avLst/>
          </a:prstGeom>
          <a:noFill/>
          <a:ln w="9525" cap="flat" cmpd="sng">
            <a:solidFill>
              <a:schemeClr val="dk2"/>
            </a:solidFill>
            <a:prstDash val="solid"/>
            <a:round/>
            <a:headEnd type="none" w="med" len="med"/>
            <a:tailEnd type="none" w="med" len="med"/>
          </a:ln>
        </p:spPr>
      </p:cxnSp>
      <p:cxnSp>
        <p:nvCxnSpPr>
          <p:cNvPr id="2117" name="Google Shape;2117;g1130fa95cc5_2_73"/>
          <p:cNvCxnSpPr/>
          <p:nvPr/>
        </p:nvCxnSpPr>
        <p:spPr>
          <a:xfrm rot="10800000" flipH="1">
            <a:off x="9162700" y="3446633"/>
            <a:ext cx="14700" cy="19485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122"/>
        <p:cNvGrpSpPr/>
        <p:nvPr/>
      </p:nvGrpSpPr>
      <p:grpSpPr>
        <a:xfrm>
          <a:off x="0" y="0"/>
          <a:ext cx="0" cy="0"/>
          <a:chOff x="0" y="0"/>
          <a:chExt cx="0" cy="0"/>
        </a:xfrm>
      </p:grpSpPr>
      <p:sp>
        <p:nvSpPr>
          <p:cNvPr id="2123" name="Google Shape;2123;g118fea77057_0_3239"/>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t>LF Energy can host three sorts of projects</a:t>
            </a:r>
            <a:endParaRPr/>
          </a:p>
        </p:txBody>
      </p:sp>
      <p:sp>
        <p:nvSpPr>
          <p:cNvPr id="2124" name="Google Shape;2124;g118fea77057_0_3239"/>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p>
            <a:pPr marL="457200" lvl="0" indent="-381000" algn="l" rtl="0">
              <a:lnSpc>
                <a:spcPct val="100000"/>
              </a:lnSpc>
              <a:spcBef>
                <a:spcPts val="1200"/>
              </a:spcBef>
              <a:spcAft>
                <a:spcPts val="0"/>
              </a:spcAft>
              <a:buSzPts val="2400"/>
              <a:buAutoNum type="arabicPeriod"/>
            </a:pPr>
            <a:r>
              <a:rPr lang="en-US"/>
              <a:t>Open Source software</a:t>
            </a:r>
            <a:endParaRPr/>
          </a:p>
          <a:p>
            <a:pPr marL="457200" lvl="0" indent="-381000" algn="l" rtl="0">
              <a:lnSpc>
                <a:spcPct val="100000"/>
              </a:lnSpc>
              <a:spcBef>
                <a:spcPts val="0"/>
              </a:spcBef>
              <a:spcAft>
                <a:spcPts val="0"/>
              </a:spcAft>
              <a:buSzPts val="2400"/>
              <a:buAutoNum type="arabicPeriod"/>
            </a:pPr>
            <a:r>
              <a:rPr lang="en-US"/>
              <a:t>Open specifications using either the </a:t>
            </a:r>
            <a:r>
              <a:rPr lang="en-US" u="sng">
                <a:solidFill>
                  <a:schemeClr val="hlink"/>
                </a:solidFill>
                <a:hlinkClick r:id="rId3"/>
              </a:rPr>
              <a:t>Joint Development Foundation </a:t>
            </a:r>
            <a:r>
              <a:rPr lang="en-US"/>
              <a:t>framework or the </a:t>
            </a:r>
            <a:r>
              <a:rPr lang="en-US" u="sng">
                <a:solidFill>
                  <a:schemeClr val="hlink"/>
                </a:solidFill>
                <a:hlinkClick r:id="rId4"/>
              </a:rPr>
              <a:t>Community Specification 1.0</a:t>
            </a:r>
            <a:endParaRPr/>
          </a:p>
          <a:p>
            <a:pPr marL="457200" lvl="0" indent="-381000" algn="l" rtl="0">
              <a:lnSpc>
                <a:spcPct val="100000"/>
              </a:lnSpc>
              <a:spcBef>
                <a:spcPts val="0"/>
              </a:spcBef>
              <a:spcAft>
                <a:spcPts val="0"/>
              </a:spcAft>
              <a:buSzPts val="2400"/>
              <a:buAutoNum type="arabicPeriod"/>
            </a:pPr>
            <a:r>
              <a:rPr lang="en-US"/>
              <a:t>Open hardware design using the Community Specification 1.0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9"/>
        <p:cNvGrpSpPr/>
        <p:nvPr/>
      </p:nvGrpSpPr>
      <p:grpSpPr>
        <a:xfrm>
          <a:off x="0" y="0"/>
          <a:ext cx="0" cy="0"/>
          <a:chOff x="0" y="0"/>
          <a:chExt cx="0" cy="0"/>
        </a:xfrm>
      </p:grpSpPr>
      <p:sp>
        <p:nvSpPr>
          <p:cNvPr id="1150" name="Google Shape;1150;g118fea77057_0_195"/>
          <p:cNvSpPr txBox="1"/>
          <p:nvPr/>
        </p:nvSpPr>
        <p:spPr>
          <a:xfrm>
            <a:off x="372036" y="2766220"/>
            <a:ext cx="11448000" cy="1325700"/>
          </a:xfrm>
          <a:prstGeom prst="rect">
            <a:avLst/>
          </a:prstGeom>
          <a:no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Clr>
                <a:srgbClr val="000000"/>
              </a:buClr>
              <a:buSzPts val="4400"/>
              <a:buFont typeface="Arial"/>
              <a:buNone/>
            </a:pPr>
            <a:r>
              <a:rPr lang="en-US" sz="4400" b="0" i="0" u="none" strike="noStrike" cap="none">
                <a:solidFill>
                  <a:srgbClr val="A1A1A4"/>
                </a:solidFill>
                <a:latin typeface="Arial"/>
                <a:ea typeface="Arial"/>
                <a:cs typeface="Arial"/>
                <a:sym typeface="Arial"/>
              </a:rPr>
              <a:t>Remove carbon from our </a:t>
            </a:r>
            <a:r>
              <a:rPr lang="en-US" sz="4400" b="1" i="0" u="none" strike="noStrike" cap="none">
                <a:solidFill>
                  <a:schemeClr val="dk1"/>
                </a:solidFill>
                <a:latin typeface="Arial"/>
                <a:ea typeface="Arial"/>
                <a:cs typeface="Arial"/>
                <a:sym typeface="Arial"/>
              </a:rPr>
              <a:t>power, buildings,</a:t>
            </a:r>
            <a:r>
              <a:rPr lang="en-US" sz="4400" b="0" i="0" u="none" strike="noStrike" cap="none">
                <a:solidFill>
                  <a:srgbClr val="A1A1A4"/>
                </a:solidFill>
                <a:latin typeface="Arial"/>
                <a:ea typeface="Arial"/>
                <a:cs typeface="Arial"/>
                <a:sym typeface="Arial"/>
              </a:rPr>
              <a:t> and </a:t>
            </a:r>
            <a:r>
              <a:rPr lang="en-US" sz="4400" b="1" i="0" u="none" strike="noStrike" cap="none">
                <a:solidFill>
                  <a:schemeClr val="dk1"/>
                </a:solidFill>
                <a:latin typeface="Arial"/>
                <a:ea typeface="Arial"/>
                <a:cs typeface="Arial"/>
                <a:sym typeface="Arial"/>
              </a:rPr>
              <a:t>transportation</a:t>
            </a:r>
            <a:r>
              <a:rPr lang="en-US" sz="4400" b="0" i="0" u="none" strike="noStrike" cap="none">
                <a:solidFill>
                  <a:srgbClr val="A1A1A4"/>
                </a:solidFill>
                <a:latin typeface="Arial"/>
                <a:ea typeface="Arial"/>
                <a:cs typeface="Arial"/>
                <a:sym typeface="Arial"/>
              </a:rPr>
              <a:t> systems to provide </a:t>
            </a:r>
            <a:r>
              <a:rPr lang="en-US" sz="4400" b="1" i="0" u="none" strike="noStrike" cap="none">
                <a:solidFill>
                  <a:srgbClr val="168FDF"/>
                </a:solidFill>
                <a:latin typeface="Arial"/>
                <a:ea typeface="Arial"/>
                <a:cs typeface="Arial"/>
                <a:sym typeface="Arial"/>
              </a:rPr>
              <a:t>75% of the reduction in CO</a:t>
            </a:r>
            <a:r>
              <a:rPr lang="en-US" sz="4400" b="1" i="0" u="none" strike="noStrike" cap="none" baseline="30000">
                <a:solidFill>
                  <a:srgbClr val="168FDF"/>
                </a:solidFill>
                <a:latin typeface="Arial"/>
                <a:ea typeface="Arial"/>
                <a:cs typeface="Arial"/>
                <a:sym typeface="Arial"/>
              </a:rPr>
              <a:t>2</a:t>
            </a:r>
            <a:r>
              <a:rPr lang="en-US" sz="4400" b="1" i="0" u="none" strike="noStrike" cap="none">
                <a:solidFill>
                  <a:srgbClr val="168FDF"/>
                </a:solidFill>
                <a:latin typeface="Arial"/>
                <a:ea typeface="Arial"/>
                <a:cs typeface="Arial"/>
                <a:sym typeface="Arial"/>
              </a:rPr>
              <a:t> emissions </a:t>
            </a:r>
            <a:r>
              <a:rPr lang="en-US" sz="4400" b="0" i="0" u="none" strike="noStrike" cap="none">
                <a:solidFill>
                  <a:srgbClr val="A1A1A4"/>
                </a:solidFill>
                <a:latin typeface="Arial"/>
                <a:ea typeface="Arial"/>
                <a:cs typeface="Arial"/>
                <a:sym typeface="Arial"/>
              </a:rPr>
              <a:t>that we need to stay below 1.5°C</a:t>
            </a:r>
            <a:endParaRPr sz="1900" b="0" i="0" u="none" strike="noStrike" cap="none">
              <a:solidFill>
                <a:srgbClr val="168FD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128"/>
        <p:cNvGrpSpPr/>
        <p:nvPr/>
      </p:nvGrpSpPr>
      <p:grpSpPr>
        <a:xfrm>
          <a:off x="0" y="0"/>
          <a:ext cx="0" cy="0"/>
          <a:chOff x="0" y="0"/>
          <a:chExt cx="0" cy="0"/>
        </a:xfrm>
      </p:grpSpPr>
      <p:sp>
        <p:nvSpPr>
          <p:cNvPr id="2129" name="Google Shape;2129;g118fea77057_0_3265"/>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4000"/>
              <a:buNone/>
            </a:pPr>
            <a:r>
              <a:rPr lang="en-US"/>
              <a:t>Other areas of focus </a:t>
            </a:r>
            <a:r>
              <a:rPr lang="en-US" sz="2300"/>
              <a:t>- research, training, case studies, policy</a:t>
            </a:r>
            <a:endParaRPr sz="2300"/>
          </a:p>
        </p:txBody>
      </p:sp>
      <p:pic>
        <p:nvPicPr>
          <p:cNvPr id="2130" name="Google Shape;2130;g118fea77057_0_3265"/>
          <p:cNvPicPr preferRelativeResize="0"/>
          <p:nvPr/>
        </p:nvPicPr>
        <p:blipFill rotWithShape="1">
          <a:blip r:embed="rId3">
            <a:alphaModFix/>
          </a:blip>
          <a:srcRect/>
          <a:stretch/>
        </p:blipFill>
        <p:spPr>
          <a:xfrm>
            <a:off x="225996" y="1544250"/>
            <a:ext cx="3140001" cy="4081099"/>
          </a:xfrm>
          <a:prstGeom prst="rect">
            <a:avLst/>
          </a:prstGeom>
          <a:noFill/>
          <a:ln>
            <a:noFill/>
          </a:ln>
        </p:spPr>
      </p:pic>
      <p:pic>
        <p:nvPicPr>
          <p:cNvPr id="2131" name="Google Shape;2131;g118fea77057_0_3265"/>
          <p:cNvPicPr preferRelativeResize="0"/>
          <p:nvPr/>
        </p:nvPicPr>
        <p:blipFill rotWithShape="1">
          <a:blip r:embed="rId4">
            <a:alphaModFix/>
          </a:blip>
          <a:srcRect/>
          <a:stretch/>
        </p:blipFill>
        <p:spPr>
          <a:xfrm>
            <a:off x="4072846" y="1544267"/>
            <a:ext cx="4674557" cy="2374642"/>
          </a:xfrm>
          <a:prstGeom prst="rect">
            <a:avLst/>
          </a:prstGeom>
          <a:noFill/>
          <a:ln w="9525" cap="flat" cmpd="sng">
            <a:solidFill>
              <a:schemeClr val="dk2"/>
            </a:solidFill>
            <a:prstDash val="solid"/>
            <a:round/>
            <a:headEnd type="none" w="sm" len="sm"/>
            <a:tailEnd type="none" w="sm" len="sm"/>
          </a:ln>
        </p:spPr>
      </p:pic>
      <p:pic>
        <p:nvPicPr>
          <p:cNvPr id="2132" name="Google Shape;2132;g118fea77057_0_3265"/>
          <p:cNvPicPr preferRelativeResize="0"/>
          <p:nvPr/>
        </p:nvPicPr>
        <p:blipFill rotWithShape="1">
          <a:blip r:embed="rId5">
            <a:alphaModFix/>
          </a:blip>
          <a:srcRect/>
          <a:stretch/>
        </p:blipFill>
        <p:spPr>
          <a:xfrm>
            <a:off x="3552430" y="3887275"/>
            <a:ext cx="4861394" cy="2485293"/>
          </a:xfrm>
          <a:prstGeom prst="rect">
            <a:avLst/>
          </a:prstGeom>
          <a:noFill/>
          <a:ln>
            <a:noFill/>
          </a:ln>
        </p:spPr>
      </p:pic>
      <p:pic>
        <p:nvPicPr>
          <p:cNvPr id="2133" name="Google Shape;2133;g118fea77057_0_3265"/>
          <p:cNvPicPr preferRelativeResize="0"/>
          <p:nvPr/>
        </p:nvPicPr>
        <p:blipFill rotWithShape="1">
          <a:blip r:embed="rId6">
            <a:alphaModFix/>
          </a:blip>
          <a:srcRect r="5811"/>
          <a:stretch/>
        </p:blipFill>
        <p:spPr>
          <a:xfrm>
            <a:off x="8127375" y="2590400"/>
            <a:ext cx="3709998" cy="30349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7"/>
        <p:cNvGrpSpPr/>
        <p:nvPr/>
      </p:nvGrpSpPr>
      <p:grpSpPr>
        <a:xfrm>
          <a:off x="0" y="0"/>
          <a:ext cx="0" cy="0"/>
          <a:chOff x="0" y="0"/>
          <a:chExt cx="0" cy="0"/>
        </a:xfrm>
      </p:grpSpPr>
      <p:sp>
        <p:nvSpPr>
          <p:cNvPr id="2138" name="Google Shape;2138;gb57808feb2_0_4"/>
          <p:cNvSpPr txBox="1">
            <a:spLocks noGrp="1"/>
          </p:cNvSpPr>
          <p:nvPr>
            <p:ph type="ctrTitle"/>
          </p:nvPr>
        </p:nvSpPr>
        <p:spPr>
          <a:xfrm>
            <a:off x="1377367" y="3413567"/>
            <a:ext cx="9144000" cy="667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4400"/>
              <a:buNone/>
            </a:pPr>
            <a:endParaRPr sz="6400">
              <a:solidFill>
                <a:srgbClr val="FFFFFF"/>
              </a:solidFill>
              <a:latin typeface="Century Gothic"/>
              <a:ea typeface="Century Gothic"/>
              <a:cs typeface="Century Gothic"/>
              <a:sym typeface="Century Gothic"/>
            </a:endParaRPr>
          </a:p>
          <a:p>
            <a:pPr marL="0" lvl="0" indent="0" algn="ctr" rtl="0">
              <a:lnSpc>
                <a:spcPct val="90000"/>
              </a:lnSpc>
              <a:spcBef>
                <a:spcPts val="0"/>
              </a:spcBef>
              <a:spcAft>
                <a:spcPts val="0"/>
              </a:spcAft>
              <a:buSzPts val="4400"/>
              <a:buNone/>
            </a:pPr>
            <a:r>
              <a:rPr lang="en-US" sz="6400">
                <a:solidFill>
                  <a:srgbClr val="FFFFFF"/>
                </a:solidFill>
                <a:latin typeface="Century Gothic"/>
                <a:ea typeface="Century Gothic"/>
                <a:cs typeface="Century Gothic"/>
                <a:sym typeface="Century Gothic"/>
              </a:rPr>
              <a:t>Governance</a:t>
            </a:r>
            <a:endParaRPr sz="6400">
              <a:solidFill>
                <a:srgbClr val="FFFFFF"/>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43"/>
        <p:cNvGrpSpPr/>
        <p:nvPr/>
      </p:nvGrpSpPr>
      <p:grpSpPr>
        <a:xfrm>
          <a:off x="0" y="0"/>
          <a:ext cx="0" cy="0"/>
          <a:chOff x="0" y="0"/>
          <a:chExt cx="0" cy="0"/>
        </a:xfrm>
      </p:grpSpPr>
      <p:sp>
        <p:nvSpPr>
          <p:cNvPr id="2144" name="Google Shape;2144;g853aa9c232_6_147"/>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t>At the heart of LF Energy is Governance </a:t>
            </a:r>
            <a:endParaRPr/>
          </a:p>
        </p:txBody>
      </p:sp>
      <p:pic>
        <p:nvPicPr>
          <p:cNvPr id="2145" name="Google Shape;2145;g853aa9c232_6_147"/>
          <p:cNvPicPr preferRelativeResize="0"/>
          <p:nvPr/>
        </p:nvPicPr>
        <p:blipFill rotWithShape="1">
          <a:blip r:embed="rId3">
            <a:alphaModFix/>
          </a:blip>
          <a:srcRect/>
          <a:stretch/>
        </p:blipFill>
        <p:spPr>
          <a:xfrm>
            <a:off x="1409475" y="1390900"/>
            <a:ext cx="8366001" cy="4688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150"/>
        <p:cNvGrpSpPr/>
        <p:nvPr/>
      </p:nvGrpSpPr>
      <p:grpSpPr>
        <a:xfrm>
          <a:off x="0" y="0"/>
          <a:ext cx="0" cy="0"/>
          <a:chOff x="0" y="0"/>
          <a:chExt cx="0" cy="0"/>
        </a:xfrm>
      </p:grpSpPr>
      <p:sp>
        <p:nvSpPr>
          <p:cNvPr id="2151" name="Google Shape;2151;g118fea77057_0_3233"/>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t>LF Energy Governance in Roles</a:t>
            </a:r>
            <a:endParaRPr/>
          </a:p>
          <a:p>
            <a:pPr marL="0" lvl="0" indent="0" algn="l" rtl="0">
              <a:lnSpc>
                <a:spcPct val="90000"/>
              </a:lnSpc>
              <a:spcBef>
                <a:spcPts val="0"/>
              </a:spcBef>
              <a:spcAft>
                <a:spcPts val="0"/>
              </a:spcAft>
              <a:buSzPts val="3600"/>
              <a:buNone/>
            </a:pPr>
            <a:endParaRPr/>
          </a:p>
        </p:txBody>
      </p:sp>
      <p:sp>
        <p:nvSpPr>
          <p:cNvPr id="2152" name="Google Shape;2152;g118fea77057_0_3233"/>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p>
            <a:pPr marL="457200" lvl="0" indent="-323850" algn="l" rtl="0">
              <a:lnSpc>
                <a:spcPct val="100000"/>
              </a:lnSpc>
              <a:spcBef>
                <a:spcPts val="1000"/>
              </a:spcBef>
              <a:spcAft>
                <a:spcPts val="0"/>
              </a:spcAft>
              <a:buClr>
                <a:srgbClr val="2F2F2F"/>
              </a:buClr>
              <a:buSzPts val="1500"/>
              <a:buChar char="●"/>
            </a:pPr>
            <a:r>
              <a:rPr lang="en-US" sz="1500" b="1">
                <a:solidFill>
                  <a:srgbClr val="2F2F2F"/>
                </a:solidFill>
                <a:latin typeface="Avenir"/>
                <a:ea typeface="Avenir"/>
                <a:cs typeface="Avenir"/>
                <a:sym typeface="Avenir"/>
              </a:rPr>
              <a:t>A Technical Steering Committee (TSC) </a:t>
            </a:r>
            <a:r>
              <a:rPr lang="en-US" sz="1500">
                <a:solidFill>
                  <a:srgbClr val="2F2F2F"/>
                </a:solidFill>
                <a:latin typeface="Avenir"/>
                <a:ea typeface="Avenir"/>
                <a:cs typeface="Avenir"/>
                <a:sym typeface="Avenir"/>
              </a:rPr>
              <a:t>oversees each project. Each TSC has an elected Chair who both leads a project TSC and represents the concerns of a project to the </a:t>
            </a:r>
            <a:r>
              <a:rPr lang="en-US" sz="1500" b="1">
                <a:solidFill>
                  <a:srgbClr val="2F2F2F"/>
                </a:solidFill>
                <a:latin typeface="Avenir"/>
                <a:ea typeface="Avenir"/>
                <a:cs typeface="Avenir"/>
                <a:sym typeface="Avenir"/>
              </a:rPr>
              <a:t>Technical Advisory Committee (TAC)</a:t>
            </a:r>
            <a:r>
              <a:rPr lang="en-US" sz="1500">
                <a:solidFill>
                  <a:srgbClr val="2F2F2F"/>
                </a:solidFill>
                <a:latin typeface="Avenir"/>
                <a:ea typeface="Avenir"/>
                <a:cs typeface="Avenir"/>
                <a:sym typeface="Avenir"/>
              </a:rPr>
              <a:t>. Participation on the TSC is based on merit, expertise, and contribution to the code or artifacts (e.g. testing, documentation) of the community.</a:t>
            </a:r>
            <a:endParaRPr sz="1500">
              <a:solidFill>
                <a:srgbClr val="2F2F2F"/>
              </a:solidFill>
              <a:latin typeface="Avenir"/>
              <a:ea typeface="Avenir"/>
              <a:cs typeface="Avenir"/>
              <a:sym typeface="Avenir"/>
            </a:endParaRPr>
          </a:p>
          <a:p>
            <a:pPr marL="914400" lvl="1" indent="-323850" algn="l" rtl="0">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Strategic Members can appoint 1 representative to a TSC for an initial 6-month basis to jump start engagement</a:t>
            </a:r>
            <a:endParaRPr sz="1500">
              <a:solidFill>
                <a:srgbClr val="2F2F2F"/>
              </a:solidFill>
              <a:latin typeface="Avenir"/>
              <a:ea typeface="Avenir"/>
              <a:cs typeface="Avenir"/>
              <a:sym typeface="Avenir"/>
            </a:endParaRPr>
          </a:p>
          <a:p>
            <a:pPr marL="914400" lvl="1" indent="-323850" algn="l" rtl="0">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Membership on a TSC thereafter is based on technical contribution—e.g., contributing a new project</a:t>
            </a:r>
            <a:endParaRPr sz="1500">
              <a:solidFill>
                <a:srgbClr val="2F2F2F"/>
              </a:solidFill>
              <a:latin typeface="Avenir"/>
              <a:ea typeface="Avenir"/>
              <a:cs typeface="Avenir"/>
              <a:sym typeface="Avenir"/>
            </a:endParaRPr>
          </a:p>
          <a:p>
            <a:pPr marL="457200" lvl="0" indent="-323850" algn="l" rtl="0">
              <a:lnSpc>
                <a:spcPct val="100000"/>
              </a:lnSpc>
              <a:spcBef>
                <a:spcPts val="1000"/>
              </a:spcBef>
              <a:spcAft>
                <a:spcPts val="0"/>
              </a:spcAft>
              <a:buClr>
                <a:srgbClr val="2F2F2F"/>
              </a:buClr>
              <a:buSzPts val="1500"/>
              <a:buChar char="●"/>
            </a:pPr>
            <a:r>
              <a:rPr lang="en-US" sz="1500">
                <a:solidFill>
                  <a:srgbClr val="2F2F2F"/>
                </a:solidFill>
                <a:latin typeface="Avenir"/>
                <a:ea typeface="Avenir"/>
                <a:cs typeface="Avenir"/>
                <a:sym typeface="Avenir"/>
              </a:rPr>
              <a:t>A </a:t>
            </a:r>
            <a:r>
              <a:rPr lang="en-US" sz="1500" b="1">
                <a:solidFill>
                  <a:srgbClr val="2F2F2F"/>
                </a:solidFill>
                <a:latin typeface="Avenir"/>
                <a:ea typeface="Avenir"/>
                <a:cs typeface="Avenir"/>
                <a:sym typeface="Avenir"/>
              </a:rPr>
              <a:t>Technical Advisory Committee (TAC)</a:t>
            </a:r>
            <a:r>
              <a:rPr lang="en-US" sz="1500">
                <a:solidFill>
                  <a:srgbClr val="2F2F2F"/>
                </a:solidFill>
                <a:latin typeface="Avenir"/>
                <a:ea typeface="Avenir"/>
                <a:cs typeface="Avenir"/>
                <a:sym typeface="Avenir"/>
              </a:rPr>
              <a:t> addresses technical community concerns such as: new projects, release planning, cross-project collaboration, and documentation practices. The TAC is composed of the Chairs for each project TSC, plus a Governing Board representative to ensure alignment between technical and business concerns. There is an elected  TAC Chair who represents the technical community on the Governing Board.</a:t>
            </a:r>
            <a:endParaRPr sz="1500">
              <a:solidFill>
                <a:srgbClr val="2F2F2F"/>
              </a:solidFill>
              <a:latin typeface="Avenir"/>
              <a:ea typeface="Avenir"/>
              <a:cs typeface="Avenir"/>
              <a:sym typeface="Avenir"/>
            </a:endParaRPr>
          </a:p>
          <a:p>
            <a:pPr marL="914400" lvl="1" indent="-323850" algn="l" rtl="0">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Strategic Members can appoint one voting representative to the TAC </a:t>
            </a:r>
            <a:endParaRPr sz="1500">
              <a:solidFill>
                <a:srgbClr val="2F2F2F"/>
              </a:solidFill>
              <a:latin typeface="Avenir"/>
              <a:ea typeface="Avenir"/>
              <a:cs typeface="Avenir"/>
              <a:sym typeface="Avenir"/>
            </a:endParaRPr>
          </a:p>
          <a:p>
            <a:pPr marL="914400" lvl="1" indent="-323850" algn="l" rtl="0">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Each project from Early Adoption has one vote on the TAC</a:t>
            </a:r>
            <a:endParaRPr sz="1500">
              <a:solidFill>
                <a:srgbClr val="2F2F2F"/>
              </a:solidFill>
              <a:latin typeface="Avenir"/>
              <a:ea typeface="Avenir"/>
              <a:cs typeface="Avenir"/>
              <a:sym typeface="Avenir"/>
            </a:endParaRPr>
          </a:p>
          <a:p>
            <a:pPr marL="457200" lvl="0" indent="-323850" algn="l" rtl="0">
              <a:lnSpc>
                <a:spcPct val="100000"/>
              </a:lnSpc>
              <a:spcBef>
                <a:spcPts val="1000"/>
              </a:spcBef>
              <a:spcAft>
                <a:spcPts val="0"/>
              </a:spcAft>
              <a:buClr>
                <a:srgbClr val="2F2F2F"/>
              </a:buClr>
              <a:buSzPts val="1500"/>
              <a:buChar char="●"/>
            </a:pPr>
            <a:r>
              <a:rPr lang="en-US" sz="1500" b="1">
                <a:solidFill>
                  <a:srgbClr val="2F2F2F"/>
                </a:solidFill>
                <a:latin typeface="Avenir"/>
                <a:ea typeface="Avenir"/>
                <a:cs typeface="Avenir"/>
                <a:sym typeface="Avenir"/>
              </a:rPr>
              <a:t>The Governing Board (GB)</a:t>
            </a:r>
            <a:r>
              <a:rPr lang="en-US" sz="1500">
                <a:solidFill>
                  <a:srgbClr val="2F2F2F"/>
                </a:solidFill>
                <a:latin typeface="Avenir"/>
                <a:ea typeface="Avenir"/>
                <a:cs typeface="Avenir"/>
                <a:sym typeface="Avenir"/>
              </a:rPr>
              <a:t> is limited to Strategic members and the elected  TAC Chair. The GB determines allocation of funding to priorities and provides members with control over where their funding goes.</a:t>
            </a:r>
            <a:endParaRPr sz="1500">
              <a:solidFill>
                <a:srgbClr val="2F2F2F"/>
              </a:solidFill>
              <a:latin typeface="Avenir"/>
              <a:ea typeface="Avenir"/>
              <a:cs typeface="Avenir"/>
              <a:sym typeface="Avenir"/>
            </a:endParaRPr>
          </a:p>
          <a:p>
            <a:pPr marL="914400" lvl="1" indent="-323850" algn="l" rtl="0">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Strategic Members each appoint 1 representative</a:t>
            </a:r>
            <a:endParaRPr sz="1500">
              <a:solidFill>
                <a:srgbClr val="2F2F2F"/>
              </a:solidFill>
              <a:latin typeface="Avenir"/>
              <a:ea typeface="Avenir"/>
              <a:cs typeface="Avenir"/>
              <a:sym typeface="Avenir"/>
            </a:endParaRPr>
          </a:p>
          <a:p>
            <a:pPr marL="914400" lvl="1" indent="-323850" algn="l" rtl="0">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General Members can elect 1 representative for every 10 General Members, up to 3 total</a:t>
            </a:r>
            <a:endParaRPr sz="1500">
              <a:solidFill>
                <a:srgbClr val="2F2F2F"/>
              </a:solidFill>
              <a:latin typeface="Avenir"/>
              <a:ea typeface="Avenir"/>
              <a:cs typeface="Avenir"/>
              <a:sym typeface="Avenir"/>
            </a:endParaRPr>
          </a:p>
          <a:p>
            <a:pPr marL="914400" lvl="1" indent="-323850" algn="l" rtl="0">
              <a:lnSpc>
                <a:spcPct val="100000"/>
              </a:lnSpc>
              <a:spcBef>
                <a:spcPts val="0"/>
              </a:spcBef>
              <a:spcAft>
                <a:spcPts val="1000"/>
              </a:spcAft>
              <a:buClr>
                <a:schemeClr val="dk1"/>
              </a:buClr>
              <a:buSzPts val="1500"/>
              <a:buChar char="○"/>
            </a:pPr>
            <a:r>
              <a:rPr lang="en-US" sz="1500">
                <a:solidFill>
                  <a:srgbClr val="2F2F2F"/>
                </a:solidFill>
                <a:latin typeface="Avenir"/>
                <a:ea typeface="Avenir"/>
                <a:cs typeface="Avenir"/>
                <a:sym typeface="Avenir"/>
              </a:rPr>
              <a:t>Governing Board establishes additional committees to address topics (e.g. legal, marketing, budget)</a:t>
            </a:r>
            <a:endParaRPr sz="21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57"/>
        <p:cNvGrpSpPr/>
        <p:nvPr/>
      </p:nvGrpSpPr>
      <p:grpSpPr>
        <a:xfrm>
          <a:off x="0" y="0"/>
          <a:ext cx="0" cy="0"/>
          <a:chOff x="0" y="0"/>
          <a:chExt cx="0" cy="0"/>
        </a:xfrm>
      </p:grpSpPr>
      <p:pic>
        <p:nvPicPr>
          <p:cNvPr id="2158" name="Google Shape;2158;g118fea77057_0_3245"/>
          <p:cNvPicPr preferRelativeResize="0"/>
          <p:nvPr/>
        </p:nvPicPr>
        <p:blipFill rotWithShape="1">
          <a:blip r:embed="rId3">
            <a:alphaModFix/>
          </a:blip>
          <a:srcRect l="4196" t="4924" r="5371" b="17652"/>
          <a:stretch/>
        </p:blipFill>
        <p:spPr>
          <a:xfrm>
            <a:off x="78000" y="980175"/>
            <a:ext cx="11779825" cy="4934399"/>
          </a:xfrm>
          <a:prstGeom prst="rect">
            <a:avLst/>
          </a:prstGeom>
          <a:noFill/>
          <a:ln>
            <a:noFill/>
          </a:ln>
        </p:spPr>
      </p:pic>
      <p:sp>
        <p:nvSpPr>
          <p:cNvPr id="2159" name="Google Shape;2159;g118fea77057_0_3245"/>
          <p:cNvSpPr txBox="1">
            <a:spLocks noGrp="1"/>
          </p:cNvSpPr>
          <p:nvPr>
            <p:ph type="title"/>
          </p:nvPr>
        </p:nvSpPr>
        <p:spPr>
          <a:xfrm>
            <a:off x="540750" y="272671"/>
            <a:ext cx="10906800" cy="586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t>Governance model</a:t>
            </a:r>
            <a:endParaRPr/>
          </a:p>
          <a:p>
            <a:pPr marL="0" lvl="0" indent="0" algn="l" rtl="0">
              <a:lnSpc>
                <a:spcPct val="90000"/>
              </a:lnSpc>
              <a:spcBef>
                <a:spcPts val="0"/>
              </a:spcBef>
              <a:spcAft>
                <a:spcPts val="0"/>
              </a:spcAft>
              <a:buSzPts val="3600"/>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164"/>
        <p:cNvGrpSpPr/>
        <p:nvPr/>
      </p:nvGrpSpPr>
      <p:grpSpPr>
        <a:xfrm>
          <a:off x="0" y="0"/>
          <a:ext cx="0" cy="0"/>
          <a:chOff x="0" y="0"/>
          <a:chExt cx="0" cy="0"/>
        </a:xfrm>
      </p:grpSpPr>
      <p:sp>
        <p:nvSpPr>
          <p:cNvPr id="2165" name="Google Shape;2165;g118fea77057_0_3251"/>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t>LF Energy project lifecycle</a:t>
            </a:r>
            <a:endParaRPr/>
          </a:p>
          <a:p>
            <a:pPr marL="0" lvl="0" indent="0" algn="l" rtl="0">
              <a:lnSpc>
                <a:spcPct val="90000"/>
              </a:lnSpc>
              <a:spcBef>
                <a:spcPts val="0"/>
              </a:spcBef>
              <a:spcAft>
                <a:spcPts val="0"/>
              </a:spcAft>
              <a:buSzPts val="3600"/>
              <a:buNone/>
            </a:pPr>
            <a:endParaRPr/>
          </a:p>
        </p:txBody>
      </p:sp>
      <p:sp>
        <p:nvSpPr>
          <p:cNvPr id="2166" name="Google Shape;2166;g118fea77057_0_3251"/>
          <p:cNvSpPr txBox="1"/>
          <p:nvPr/>
        </p:nvSpPr>
        <p:spPr>
          <a:xfrm>
            <a:off x="527900" y="1818325"/>
            <a:ext cx="11376300" cy="4163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entury Gothic"/>
              <a:buChar char="●"/>
            </a:pPr>
            <a:r>
              <a:rPr lang="en-US" sz="1800" b="0" i="0" u="none" strike="noStrike" cap="none">
                <a:solidFill>
                  <a:srgbClr val="000000"/>
                </a:solidFill>
                <a:latin typeface="Avenir"/>
                <a:ea typeface="Avenir"/>
                <a:cs typeface="Avenir"/>
                <a:sym typeface="Avenir"/>
              </a:rPr>
              <a:t>Projects can become part of LF Energy through the submission of a mature code base.</a:t>
            </a:r>
            <a:endParaRPr sz="1800" b="0" i="0" u="none" strike="noStrike" cap="none">
              <a:solidFill>
                <a:srgbClr val="000000"/>
              </a:solidFill>
              <a:latin typeface="Avenir"/>
              <a:ea typeface="Avenir"/>
              <a:cs typeface="Avenir"/>
              <a:sym typeface="Avenir"/>
            </a:endParaRPr>
          </a:p>
          <a:p>
            <a:pPr marL="457200" marR="0" lvl="0" indent="-317500" algn="l" rtl="0">
              <a:lnSpc>
                <a:spcPct val="100000"/>
              </a:lnSpc>
              <a:spcBef>
                <a:spcPts val="1000"/>
              </a:spcBef>
              <a:spcAft>
                <a:spcPts val="0"/>
              </a:spcAft>
              <a:buClr>
                <a:srgbClr val="000000"/>
              </a:buClr>
              <a:buSzPts val="1400"/>
              <a:buFont typeface="Century Gothic"/>
              <a:buChar char="●"/>
            </a:pPr>
            <a:r>
              <a:rPr lang="en-US" sz="1800" b="0" i="0" u="none" strike="noStrike" cap="none">
                <a:solidFill>
                  <a:srgbClr val="000000"/>
                </a:solidFill>
                <a:latin typeface="Avenir"/>
                <a:ea typeface="Avenir"/>
                <a:cs typeface="Avenir"/>
                <a:sym typeface="Avenir"/>
              </a:rPr>
              <a:t>Projects can also be formed through special interests groups that submit a proposal and then form as an incubation project.</a:t>
            </a:r>
            <a:endParaRPr sz="1800" b="0" i="0" u="none" strike="noStrike" cap="none">
              <a:solidFill>
                <a:srgbClr val="000000"/>
              </a:solidFill>
              <a:latin typeface="Avenir"/>
              <a:ea typeface="Avenir"/>
              <a:cs typeface="Avenir"/>
              <a:sym typeface="Avenir"/>
            </a:endParaRPr>
          </a:p>
          <a:p>
            <a:pPr marL="457200" marR="0" lvl="0" indent="-317500" algn="l" rtl="0">
              <a:lnSpc>
                <a:spcPct val="100000"/>
              </a:lnSpc>
              <a:spcBef>
                <a:spcPts val="1000"/>
              </a:spcBef>
              <a:spcAft>
                <a:spcPts val="0"/>
              </a:spcAft>
              <a:buClr>
                <a:srgbClr val="000000"/>
              </a:buClr>
              <a:buSzPts val="1400"/>
              <a:buFont typeface="Century Gothic"/>
              <a:buChar char="●"/>
            </a:pPr>
            <a:r>
              <a:rPr lang="en-US" sz="1800" b="0" i="0" u="none" strike="noStrike" cap="none">
                <a:solidFill>
                  <a:srgbClr val="000000"/>
                </a:solidFill>
                <a:latin typeface="Avenir"/>
                <a:ea typeface="Avenir"/>
                <a:cs typeface="Avenir"/>
                <a:sym typeface="Avenir"/>
              </a:rPr>
              <a:t>Learn more at </a:t>
            </a:r>
            <a:r>
              <a:rPr lang="en-US" sz="1800" b="0" i="0" u="sng" strike="noStrike" cap="none">
                <a:solidFill>
                  <a:schemeClr val="hlink"/>
                </a:solidFill>
                <a:latin typeface="Avenir"/>
                <a:ea typeface="Avenir"/>
                <a:cs typeface="Avenir"/>
                <a:sym typeface="Avenir"/>
                <a:hlinkClick r:id="rId3"/>
              </a:rPr>
              <a:t>https://www.lfenergy.org/host-your-project/</a:t>
            </a:r>
            <a:r>
              <a:rPr lang="en-US" sz="1800" b="0" i="0" u="none" strike="noStrike" cap="none">
                <a:solidFill>
                  <a:srgbClr val="000000"/>
                </a:solidFill>
                <a:latin typeface="Avenir"/>
                <a:ea typeface="Avenir"/>
                <a:cs typeface="Avenir"/>
                <a:sym typeface="Avenir"/>
              </a:rPr>
              <a:t> </a:t>
            </a:r>
            <a:endParaRPr sz="1800" b="0" i="0" u="none" strike="noStrike" cap="none">
              <a:solidFill>
                <a:srgbClr val="000000"/>
              </a:solidFill>
              <a:latin typeface="Avenir"/>
              <a:ea typeface="Avenir"/>
              <a:cs typeface="Avenir"/>
              <a:sym typeface="Avenir"/>
            </a:endParaRPr>
          </a:p>
        </p:txBody>
      </p:sp>
      <p:pic>
        <p:nvPicPr>
          <p:cNvPr id="2167" name="Google Shape;2167;g118fea77057_0_3251"/>
          <p:cNvPicPr preferRelativeResize="0"/>
          <p:nvPr/>
        </p:nvPicPr>
        <p:blipFill>
          <a:blip r:embed="rId4">
            <a:alphaModFix/>
          </a:blip>
          <a:stretch>
            <a:fillRect/>
          </a:stretch>
        </p:blipFill>
        <p:spPr>
          <a:xfrm>
            <a:off x="1761525" y="4072148"/>
            <a:ext cx="8617651" cy="1565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172"/>
        <p:cNvGrpSpPr/>
        <p:nvPr/>
      </p:nvGrpSpPr>
      <p:grpSpPr>
        <a:xfrm>
          <a:off x="0" y="0"/>
          <a:ext cx="0" cy="0"/>
          <a:chOff x="0" y="0"/>
          <a:chExt cx="0" cy="0"/>
        </a:xfrm>
      </p:grpSpPr>
      <p:sp>
        <p:nvSpPr>
          <p:cNvPr id="2173" name="Google Shape;2173;g118fea77057_0_3258"/>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t>Transparency</a:t>
            </a:r>
            <a:endParaRPr/>
          </a:p>
        </p:txBody>
      </p:sp>
      <p:sp>
        <p:nvSpPr>
          <p:cNvPr id="2174" name="Google Shape;2174;g118fea77057_0_3258"/>
          <p:cNvSpPr txBox="1">
            <a:spLocks noGrp="1"/>
          </p:cNvSpPr>
          <p:nvPr>
            <p:ph type="body" idx="1"/>
          </p:nvPr>
        </p:nvSpPr>
        <p:spPr>
          <a:xfrm>
            <a:off x="423275" y="1608400"/>
            <a:ext cx="4716000" cy="452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SzPts val="2400"/>
              <a:buNone/>
            </a:pPr>
            <a:r>
              <a:rPr lang="en-US" sz="1800">
                <a:latin typeface="Avenir"/>
                <a:ea typeface="Avenir"/>
                <a:cs typeface="Avenir"/>
                <a:sym typeface="Avenir"/>
              </a:rPr>
              <a:t>All project governance documentation can be found at:</a:t>
            </a:r>
            <a:endParaRPr sz="1800">
              <a:latin typeface="Avenir"/>
              <a:ea typeface="Avenir"/>
              <a:cs typeface="Avenir"/>
              <a:sym typeface="Avenir"/>
            </a:endParaRPr>
          </a:p>
          <a:p>
            <a:pPr marL="0" lvl="0" indent="0" algn="l" rtl="0">
              <a:lnSpc>
                <a:spcPct val="100000"/>
              </a:lnSpc>
              <a:spcBef>
                <a:spcPts val="1200"/>
              </a:spcBef>
              <a:spcAft>
                <a:spcPts val="0"/>
              </a:spcAft>
              <a:buSzPts val="2400"/>
              <a:buNone/>
            </a:pPr>
            <a:r>
              <a:rPr lang="en-US" sz="1400" u="sng">
                <a:solidFill>
                  <a:schemeClr val="hlink"/>
                </a:solidFill>
                <a:latin typeface="Arial"/>
                <a:ea typeface="Arial"/>
                <a:cs typeface="Arial"/>
                <a:sym typeface="Arial"/>
                <a:hlinkClick r:id="rId3"/>
              </a:rPr>
              <a:t>https://wiki.lfenergy.org/display/HOME/LF+Energy</a:t>
            </a:r>
            <a:endParaRPr sz="2100">
              <a:latin typeface="Avenir"/>
              <a:ea typeface="Avenir"/>
              <a:cs typeface="Avenir"/>
              <a:sym typeface="Avenir"/>
            </a:endParaRPr>
          </a:p>
        </p:txBody>
      </p:sp>
      <p:pic>
        <p:nvPicPr>
          <p:cNvPr id="2175" name="Google Shape;2175;g118fea77057_0_3258"/>
          <p:cNvPicPr preferRelativeResize="0"/>
          <p:nvPr/>
        </p:nvPicPr>
        <p:blipFill rotWithShape="1">
          <a:blip r:embed="rId4">
            <a:alphaModFix/>
          </a:blip>
          <a:srcRect/>
          <a:stretch/>
        </p:blipFill>
        <p:spPr>
          <a:xfrm>
            <a:off x="5277525" y="1191200"/>
            <a:ext cx="6656225" cy="4091888"/>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79"/>
        <p:cNvGrpSpPr/>
        <p:nvPr/>
      </p:nvGrpSpPr>
      <p:grpSpPr>
        <a:xfrm>
          <a:off x="0" y="0"/>
          <a:ext cx="0" cy="0"/>
          <a:chOff x="0" y="0"/>
          <a:chExt cx="0" cy="0"/>
        </a:xfrm>
      </p:grpSpPr>
      <p:sp>
        <p:nvSpPr>
          <p:cNvPr id="2180" name="Google Shape;2180;gb57808feb2_0_10"/>
          <p:cNvSpPr txBox="1">
            <a:spLocks noGrp="1"/>
          </p:cNvSpPr>
          <p:nvPr>
            <p:ph type="ctrTitle"/>
          </p:nvPr>
        </p:nvSpPr>
        <p:spPr>
          <a:xfrm>
            <a:off x="1377367" y="3413567"/>
            <a:ext cx="9144000" cy="667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4400"/>
              <a:buNone/>
            </a:pPr>
            <a:endParaRPr sz="6400">
              <a:solidFill>
                <a:srgbClr val="FFFFFF"/>
              </a:solidFill>
              <a:latin typeface="Century Gothic"/>
              <a:ea typeface="Century Gothic"/>
              <a:cs typeface="Century Gothic"/>
              <a:sym typeface="Century Gothic"/>
            </a:endParaRPr>
          </a:p>
          <a:p>
            <a:pPr marL="0" lvl="0" indent="0" algn="ctr" rtl="0">
              <a:lnSpc>
                <a:spcPct val="90000"/>
              </a:lnSpc>
              <a:spcBef>
                <a:spcPts val="0"/>
              </a:spcBef>
              <a:spcAft>
                <a:spcPts val="0"/>
              </a:spcAft>
              <a:buSzPts val="4400"/>
              <a:buNone/>
            </a:pPr>
            <a:r>
              <a:rPr lang="en-US" sz="6400">
                <a:solidFill>
                  <a:srgbClr val="FFFFFF"/>
                </a:solidFill>
                <a:latin typeface="Century Gothic"/>
                <a:ea typeface="Century Gothic"/>
                <a:cs typeface="Century Gothic"/>
                <a:sym typeface="Century Gothic"/>
              </a:rPr>
              <a:t>Membership Model</a:t>
            </a:r>
            <a:endParaRPr sz="6400">
              <a:solidFill>
                <a:srgbClr val="FFFFFF"/>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84"/>
        <p:cNvGrpSpPr/>
        <p:nvPr/>
      </p:nvGrpSpPr>
      <p:grpSpPr>
        <a:xfrm>
          <a:off x="0" y="0"/>
          <a:ext cx="0" cy="0"/>
          <a:chOff x="0" y="0"/>
          <a:chExt cx="0" cy="0"/>
        </a:xfrm>
      </p:grpSpPr>
      <p:sp>
        <p:nvSpPr>
          <p:cNvPr id="2185" name="Google Shape;2185;gb57808feb2_0_14"/>
          <p:cNvSpPr txBox="1"/>
          <p:nvPr/>
        </p:nvSpPr>
        <p:spPr>
          <a:xfrm>
            <a:off x="457200" y="377688"/>
            <a:ext cx="11247000" cy="1280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4000">
                <a:solidFill>
                  <a:srgbClr val="FFFFFF"/>
                </a:solidFill>
                <a:latin typeface="Avenir"/>
                <a:ea typeface="Avenir"/>
                <a:cs typeface="Avenir"/>
                <a:sym typeface="Avenir"/>
              </a:rPr>
              <a:t>Membership and Participation Levels</a:t>
            </a:r>
            <a:endParaRPr sz="4000">
              <a:solidFill>
                <a:srgbClr val="FFFFFF"/>
              </a:solidFill>
              <a:latin typeface="Avenir"/>
              <a:ea typeface="Avenir"/>
              <a:cs typeface="Avenir"/>
              <a:sym typeface="Avenir"/>
            </a:endParaRPr>
          </a:p>
        </p:txBody>
      </p:sp>
      <p:graphicFrame>
        <p:nvGraphicFramePr>
          <p:cNvPr id="2186" name="Google Shape;2186;gb57808feb2_0_14"/>
          <p:cNvGraphicFramePr/>
          <p:nvPr/>
        </p:nvGraphicFramePr>
        <p:xfrm>
          <a:off x="457201" y="1000489"/>
          <a:ext cx="3000000" cy="3000000"/>
        </p:xfrm>
        <a:graphic>
          <a:graphicData uri="http://schemas.openxmlformats.org/drawingml/2006/table">
            <a:tbl>
              <a:tblPr firstRow="1">
                <a:noFill/>
                <a:tableStyleId>{D9AF23D1-A072-4FBC-93B8-5C487A8737A1}</a:tableStyleId>
              </a:tblPr>
              <a:tblGrid>
                <a:gridCol w="1342100">
                  <a:extLst>
                    <a:ext uri="{9D8B030D-6E8A-4147-A177-3AD203B41FA5}">
                      <a16:colId xmlns:a16="http://schemas.microsoft.com/office/drawing/2014/main" val="20000"/>
                    </a:ext>
                  </a:extLst>
                </a:gridCol>
                <a:gridCol w="1101225">
                  <a:extLst>
                    <a:ext uri="{9D8B030D-6E8A-4147-A177-3AD203B41FA5}">
                      <a16:colId xmlns:a16="http://schemas.microsoft.com/office/drawing/2014/main" val="20001"/>
                    </a:ext>
                  </a:extLst>
                </a:gridCol>
                <a:gridCol w="205495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934075">
                  <a:extLst>
                    <a:ext uri="{9D8B030D-6E8A-4147-A177-3AD203B41FA5}">
                      <a16:colId xmlns:a16="http://schemas.microsoft.com/office/drawing/2014/main" val="20004"/>
                    </a:ext>
                  </a:extLst>
                </a:gridCol>
                <a:gridCol w="1307700">
                  <a:extLst>
                    <a:ext uri="{9D8B030D-6E8A-4147-A177-3AD203B41FA5}">
                      <a16:colId xmlns:a16="http://schemas.microsoft.com/office/drawing/2014/main" val="20005"/>
                    </a:ext>
                  </a:extLst>
                </a:gridCol>
                <a:gridCol w="1199525">
                  <a:extLst>
                    <a:ext uri="{9D8B030D-6E8A-4147-A177-3AD203B41FA5}">
                      <a16:colId xmlns:a16="http://schemas.microsoft.com/office/drawing/2014/main" val="20006"/>
                    </a:ext>
                  </a:extLst>
                </a:gridCol>
                <a:gridCol w="2118850">
                  <a:extLst>
                    <a:ext uri="{9D8B030D-6E8A-4147-A177-3AD203B41FA5}">
                      <a16:colId xmlns:a16="http://schemas.microsoft.com/office/drawing/2014/main" val="20007"/>
                    </a:ext>
                  </a:extLst>
                </a:gridCol>
              </a:tblGrid>
              <a:tr h="730250">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Membership Level</a:t>
                      </a: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Annual Fee</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Plus Linux Foundation Membership: Silver</a:t>
                      </a:r>
                      <a:endParaRPr sz="1200" u="none" strike="noStrike" cap="none">
                        <a:solidFill>
                          <a:srgbClr val="FFFFFF"/>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(if not a member)</a:t>
                      </a:r>
                      <a:endParaRPr sz="1200" b="1"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Board </a:t>
                      </a:r>
                      <a:br>
                        <a:rPr lang="en-US" sz="1200" u="none" strike="noStrike" cap="none">
                          <a:solidFill>
                            <a:srgbClr val="FFFFFF"/>
                          </a:solidFill>
                          <a:latin typeface="Avenir"/>
                          <a:ea typeface="Avenir"/>
                          <a:cs typeface="Avenir"/>
                          <a:sym typeface="Avenir"/>
                        </a:rPr>
                      </a:br>
                      <a:r>
                        <a:rPr lang="en-US" sz="1200" u="none" strike="noStrike" cap="none">
                          <a:solidFill>
                            <a:srgbClr val="FFFFFF"/>
                          </a:solidFill>
                          <a:latin typeface="Avenir"/>
                          <a:ea typeface="Avenir"/>
                          <a:cs typeface="Avenir"/>
                          <a:sym typeface="Avenir"/>
                        </a:rPr>
                        <a:t>Seat</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TSC Seat</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Outreach Committee</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Suggested Minimum  FTE*</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Notes</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extLst>
                  <a:ext uri="{0D108BD9-81ED-4DB2-BD59-A6C34878D82A}">
                    <a16:rowId xmlns:a16="http://schemas.microsoft.com/office/drawing/2014/main" val="10000"/>
                  </a:ext>
                </a:extLst>
              </a:tr>
              <a:tr h="1209450">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Strategic</a:t>
                      </a:r>
                      <a:endParaRPr>
                        <a:latin typeface="Arial"/>
                        <a:ea typeface="Arial"/>
                        <a:cs typeface="Arial"/>
                        <a:sym typeface="Arial"/>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Flat fee: $150k</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a:latin typeface="Arial"/>
                          <a:ea typeface="Arial"/>
                          <a:cs typeface="Arial"/>
                          <a:sym typeface="Arial"/>
                        </a:rPr>
                        <a:t>$20k</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Yes</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Yes</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Yes</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1</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Two year minimum commitment</a:t>
                      </a:r>
                      <a:endParaRPr>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ill Sans"/>
                        <a:buNone/>
                      </a:pP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extLst>
                  <a:ext uri="{0D108BD9-81ED-4DB2-BD59-A6C34878D82A}">
                    <a16:rowId xmlns:a16="http://schemas.microsoft.com/office/drawing/2014/main" val="10001"/>
                  </a:ext>
                </a:extLst>
              </a:tr>
              <a:tr h="251025">
                <a:tc>
                  <a:txBody>
                    <a:bodyPr/>
                    <a:lstStyle/>
                    <a:p>
                      <a:pPr marL="0" marR="0" lvl="0" indent="0" algn="l" rtl="0">
                        <a:lnSpc>
                          <a:spcPct val="100000"/>
                        </a:lnSpc>
                        <a:spcBef>
                          <a:spcPts val="0"/>
                        </a:spcBef>
                        <a:spcAft>
                          <a:spcPts val="0"/>
                        </a:spcAft>
                        <a:buClr>
                          <a:srgbClr val="FFFFFF"/>
                        </a:buClr>
                        <a:buSzPts val="900"/>
                        <a:buFont typeface="Gill Sans"/>
                        <a:buNone/>
                      </a:pP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extLst>
                  <a:ext uri="{0D108BD9-81ED-4DB2-BD59-A6C34878D82A}">
                    <a16:rowId xmlns:a16="http://schemas.microsoft.com/office/drawing/2014/main" val="10002"/>
                  </a:ext>
                </a:extLst>
              </a:tr>
              <a:tr h="730250">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General</a:t>
                      </a: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$5k-50k based on org size</a:t>
                      </a:r>
                      <a:r>
                        <a:rPr lang="en-US" sz="1200" u="none" strike="noStrike" cap="none" baseline="30000">
                          <a:latin typeface="Avenir"/>
                          <a:ea typeface="Avenir"/>
                          <a:cs typeface="Avenir"/>
                          <a:sym typeface="Avenir"/>
                        </a:rPr>
                        <a:t>1</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1200" u="none" strike="noStrike" cap="none">
                          <a:latin typeface="Avenir"/>
                          <a:ea typeface="Avenir"/>
                          <a:cs typeface="Avenir"/>
                          <a:sym typeface="Avenir"/>
                        </a:rPr>
                        <a:t>Based on number of employees</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200" u="none" strike="noStrike" cap="none">
                          <a:latin typeface="Avenir"/>
                          <a:ea typeface="Avenir"/>
                          <a:cs typeface="Avenir"/>
                          <a:sym typeface="Avenir"/>
                        </a:rPr>
                        <a:t>$20K (5000+)</a:t>
                      </a:r>
                      <a:br>
                        <a:rPr lang="en-US" sz="1200" u="none" strike="noStrike" cap="none">
                          <a:latin typeface="Avenir"/>
                          <a:ea typeface="Avenir"/>
                          <a:cs typeface="Avenir"/>
                          <a:sym typeface="Avenir"/>
                        </a:rPr>
                      </a:br>
                      <a:r>
                        <a:rPr lang="en-US" sz="1200" u="none" strike="noStrike" cap="none">
                          <a:latin typeface="Avenir"/>
                          <a:ea typeface="Avenir"/>
                          <a:cs typeface="Avenir"/>
                          <a:sym typeface="Avenir"/>
                        </a:rPr>
                        <a:t>$15K (499-4999)</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200" u="none" strike="noStrike" cap="none">
                          <a:latin typeface="Avenir"/>
                          <a:ea typeface="Avenir"/>
                          <a:cs typeface="Avenir"/>
                          <a:sym typeface="Avenir"/>
                        </a:rPr>
                        <a:t>$10K (100-499)</a:t>
                      </a:r>
                      <a:br>
                        <a:rPr lang="en-US" sz="1200" u="none" strike="noStrike" cap="none">
                          <a:latin typeface="Avenir"/>
                          <a:ea typeface="Avenir"/>
                          <a:cs typeface="Avenir"/>
                          <a:sym typeface="Avenir"/>
                        </a:rPr>
                      </a:br>
                      <a:r>
                        <a:rPr lang="en-US" sz="1200" u="none" strike="noStrike" cap="none">
                          <a:latin typeface="Avenir"/>
                          <a:ea typeface="Avenir"/>
                          <a:cs typeface="Avenir"/>
                          <a:sym typeface="Avenir"/>
                        </a:rPr>
                        <a:t>$5,000 (0-99)</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(Possible)</a:t>
                      </a:r>
                      <a:endParaRPr sz="1200" u="none" strike="noStrike" cap="none">
                        <a:latin typeface="Avenir"/>
                        <a:ea typeface="Avenir"/>
                        <a:cs typeface="Avenir"/>
                        <a:sym typeface="Avenir"/>
                      </a:endParaRPr>
                    </a:p>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1 per every 10 General members</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Based on Merit</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Yes</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N/A</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A TSC seat may be earned by technical contribution as a project leader</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extLst>
                  <a:ext uri="{0D108BD9-81ED-4DB2-BD59-A6C34878D82A}">
                    <a16:rowId xmlns:a16="http://schemas.microsoft.com/office/drawing/2014/main" val="10003"/>
                  </a:ext>
                </a:extLst>
              </a:tr>
              <a:tr h="251025">
                <a:tc>
                  <a:txBody>
                    <a:bodyPr/>
                    <a:lstStyle/>
                    <a:p>
                      <a:pPr marL="0" marR="0" lvl="0" indent="0" algn="l" rtl="0">
                        <a:lnSpc>
                          <a:spcPct val="100000"/>
                        </a:lnSpc>
                        <a:spcBef>
                          <a:spcPts val="0"/>
                        </a:spcBef>
                        <a:spcAft>
                          <a:spcPts val="0"/>
                        </a:spcAft>
                        <a:buClr>
                          <a:srgbClr val="FFFFFF"/>
                        </a:buClr>
                        <a:buSzPts val="900"/>
                        <a:buFont typeface="Gill Sans"/>
                        <a:buNone/>
                      </a:pP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extLst>
                  <a:ext uri="{0D108BD9-81ED-4DB2-BD59-A6C34878D82A}">
                    <a16:rowId xmlns:a16="http://schemas.microsoft.com/office/drawing/2014/main" val="10004"/>
                  </a:ext>
                </a:extLst>
              </a:tr>
              <a:tr h="570500">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Associate</a:t>
                      </a: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No fee</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No</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(Provisional at start-up)</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Based on Merit</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Yes</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N/A</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Limited to academic, research and NGO organizations</a:t>
                      </a:r>
                      <a:endParaRPr sz="120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extLst>
                  <a:ext uri="{0D108BD9-81ED-4DB2-BD59-A6C34878D82A}">
                    <a16:rowId xmlns:a16="http://schemas.microsoft.com/office/drawing/2014/main" val="10005"/>
                  </a:ext>
                </a:extLst>
              </a:tr>
            </a:tbl>
          </a:graphicData>
        </a:graphic>
      </p:graphicFrame>
      <p:sp>
        <p:nvSpPr>
          <p:cNvPr id="2187" name="Google Shape;2187;gb57808feb2_0_14"/>
          <p:cNvSpPr/>
          <p:nvPr/>
        </p:nvSpPr>
        <p:spPr>
          <a:xfrm>
            <a:off x="457200" y="5588945"/>
            <a:ext cx="3151200" cy="879000"/>
          </a:xfrm>
          <a:prstGeom prst="rect">
            <a:avLst/>
          </a:prstGeom>
          <a:noFill/>
          <a:ln>
            <a:noFill/>
          </a:ln>
        </p:spPr>
        <p:txBody>
          <a:bodyPr spcFirstLastPara="1" wrap="square" lIns="0" tIns="0" rIns="0" bIns="0" anchor="t" anchorCtr="0">
            <a:noAutofit/>
          </a:bodyPr>
          <a:lstStyle/>
          <a:p>
            <a:pPr marL="0" marR="0" lvl="2"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venir"/>
                <a:ea typeface="Avenir"/>
                <a:cs typeface="Avenir"/>
                <a:sym typeface="Avenir"/>
              </a:rPr>
              <a:t>General Annual Fee Scale</a:t>
            </a:r>
            <a:endParaRPr sz="1200" b="0" i="0" u="none" strike="noStrike" cap="none">
              <a:solidFill>
                <a:srgbClr val="FFFFFF"/>
              </a:solidFill>
              <a:latin typeface="Avenir"/>
              <a:ea typeface="Avenir"/>
              <a:cs typeface="Avenir"/>
              <a:sym typeface="Avenir"/>
            </a:endParaRPr>
          </a:p>
          <a:p>
            <a:pPr marL="0" marR="0" lvl="2"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venir"/>
                <a:ea typeface="Avenir"/>
                <a:cs typeface="Avenir"/>
                <a:sym typeface="Avenir"/>
              </a:rPr>
              <a:t>$50K -  &gt; 5,000 employees</a:t>
            </a:r>
            <a:endParaRPr sz="1200" b="0" i="0" u="none" strike="noStrike" cap="none">
              <a:solidFill>
                <a:srgbClr val="FFFFFF"/>
              </a:solidFill>
              <a:latin typeface="Avenir"/>
              <a:ea typeface="Avenir"/>
              <a:cs typeface="Avenir"/>
              <a:sym typeface="Avenir"/>
            </a:endParaRPr>
          </a:p>
          <a:p>
            <a:pPr marL="0" marR="0" lvl="2"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venir"/>
                <a:ea typeface="Avenir"/>
                <a:cs typeface="Avenir"/>
                <a:sym typeface="Avenir"/>
              </a:rPr>
              <a:t>$30K - 1,000 – 4,999 employees</a:t>
            </a:r>
            <a:br>
              <a:rPr lang="en-US" sz="1200" b="0" i="0" u="none" strike="noStrike" cap="none">
                <a:solidFill>
                  <a:srgbClr val="FFFFFF"/>
                </a:solidFill>
                <a:latin typeface="Avenir"/>
                <a:ea typeface="Avenir"/>
                <a:cs typeface="Avenir"/>
                <a:sym typeface="Avenir"/>
              </a:rPr>
            </a:br>
            <a:r>
              <a:rPr lang="en-US" sz="1200" b="0" i="0" u="none" strike="noStrike" cap="none">
                <a:solidFill>
                  <a:srgbClr val="FFFFFF"/>
                </a:solidFill>
                <a:latin typeface="Avenir"/>
                <a:ea typeface="Avenir"/>
                <a:cs typeface="Avenir"/>
                <a:sym typeface="Avenir"/>
              </a:rPr>
              <a:t>$20K - 200  – 1,000 employees</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venir"/>
                <a:ea typeface="Avenir"/>
                <a:cs typeface="Avenir"/>
                <a:sym typeface="Avenir"/>
              </a:rPr>
              <a:t>$10K -100 – 200 employees</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venir"/>
                <a:ea typeface="Avenir"/>
                <a:cs typeface="Avenir"/>
                <a:sym typeface="Avenir"/>
              </a:rPr>
              <a:t>$5K -&lt; 100 employees</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venir"/>
              <a:ea typeface="Avenir"/>
              <a:cs typeface="Avenir"/>
              <a:sym typeface="Avenir"/>
            </a:endParaRPr>
          </a:p>
          <a:p>
            <a:pPr marL="0" marR="0" lvl="2" indent="0" algn="l" rtl="0">
              <a:lnSpc>
                <a:spcPct val="100000"/>
              </a:lnSpc>
              <a:spcBef>
                <a:spcPts val="0"/>
              </a:spcBef>
              <a:spcAft>
                <a:spcPts val="0"/>
              </a:spcAft>
              <a:buClr>
                <a:srgbClr val="000000"/>
              </a:buClr>
              <a:buSzPts val="1200"/>
              <a:buFont typeface="Arial"/>
              <a:buNone/>
            </a:pPr>
            <a:br>
              <a:rPr lang="en-US" sz="1200" b="0" i="0" u="none" strike="noStrike" cap="none">
                <a:solidFill>
                  <a:srgbClr val="FFFFFF"/>
                </a:solidFill>
                <a:latin typeface="Avenir"/>
                <a:ea typeface="Avenir"/>
                <a:cs typeface="Avenir"/>
                <a:sym typeface="Avenir"/>
              </a:rPr>
            </a:br>
            <a:endParaRPr sz="1200" b="0" i="0" u="none" strike="noStrike" cap="none">
              <a:solidFill>
                <a:srgbClr val="FFFFFF"/>
              </a:solidFill>
              <a:latin typeface="Avenir"/>
              <a:ea typeface="Avenir"/>
              <a:cs typeface="Avenir"/>
              <a:sym typeface="Avenir"/>
            </a:endParaRPr>
          </a:p>
        </p:txBody>
      </p:sp>
      <p:sp>
        <p:nvSpPr>
          <p:cNvPr id="2188" name="Google Shape;2188;gb57808feb2_0_14"/>
          <p:cNvSpPr txBox="1"/>
          <p:nvPr/>
        </p:nvSpPr>
        <p:spPr>
          <a:xfrm>
            <a:off x="5454869" y="5588945"/>
            <a:ext cx="6279900" cy="68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venir"/>
                <a:ea typeface="Avenir"/>
                <a:cs typeface="Avenir"/>
                <a:sym typeface="Avenir"/>
              </a:rPr>
              <a:t>* FTE </a:t>
            </a:r>
            <a:r>
              <a:rPr lang="en-US" sz="1200" b="0" i="0" u="none" strike="noStrike" cap="none">
                <a:solidFill>
                  <a:srgbClr val="FFFFFF"/>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sz="1467" b="0" i="0" u="none" strike="noStrike" cap="none">
              <a:solidFill>
                <a:srgbClr val="FFFFFF"/>
              </a:solidFill>
              <a:latin typeface="Avenir"/>
              <a:ea typeface="Avenir"/>
              <a:cs typeface="Avenir"/>
              <a:sym typeface="Aveni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2"/>
        <p:cNvGrpSpPr/>
        <p:nvPr/>
      </p:nvGrpSpPr>
      <p:grpSpPr>
        <a:xfrm>
          <a:off x="0" y="0"/>
          <a:ext cx="0" cy="0"/>
          <a:chOff x="0" y="0"/>
          <a:chExt cx="0" cy="0"/>
        </a:xfrm>
      </p:grpSpPr>
      <p:graphicFrame>
        <p:nvGraphicFramePr>
          <p:cNvPr id="2193" name="Google Shape;2193;g103351f427f_0_54"/>
          <p:cNvGraphicFramePr/>
          <p:nvPr/>
        </p:nvGraphicFramePr>
        <p:xfrm>
          <a:off x="511210" y="1061300"/>
          <a:ext cx="3000000" cy="3000000"/>
        </p:xfrm>
        <a:graphic>
          <a:graphicData uri="http://schemas.openxmlformats.org/drawingml/2006/table">
            <a:tbl>
              <a:tblPr>
                <a:noFill/>
                <a:tableStyleId>{ECB8757D-EA98-4522-B813-434251E1B2D1}</a:tableStyleId>
              </a:tblPr>
              <a:tblGrid>
                <a:gridCol w="1227200">
                  <a:extLst>
                    <a:ext uri="{9D8B030D-6E8A-4147-A177-3AD203B41FA5}">
                      <a16:colId xmlns:a16="http://schemas.microsoft.com/office/drawing/2014/main" val="20000"/>
                    </a:ext>
                  </a:extLst>
                </a:gridCol>
                <a:gridCol w="1909000">
                  <a:extLst>
                    <a:ext uri="{9D8B030D-6E8A-4147-A177-3AD203B41FA5}">
                      <a16:colId xmlns:a16="http://schemas.microsoft.com/office/drawing/2014/main" val="20001"/>
                    </a:ext>
                  </a:extLst>
                </a:gridCol>
                <a:gridCol w="2033975">
                  <a:extLst>
                    <a:ext uri="{9D8B030D-6E8A-4147-A177-3AD203B41FA5}">
                      <a16:colId xmlns:a16="http://schemas.microsoft.com/office/drawing/2014/main" val="20002"/>
                    </a:ext>
                  </a:extLst>
                </a:gridCol>
                <a:gridCol w="5465625">
                  <a:extLst>
                    <a:ext uri="{9D8B030D-6E8A-4147-A177-3AD203B41FA5}">
                      <a16:colId xmlns:a16="http://schemas.microsoft.com/office/drawing/2014/main" val="20003"/>
                    </a:ext>
                  </a:extLst>
                </a:gridCol>
              </a:tblGrid>
              <a:tr h="43815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FFFFFF"/>
                          </a:solidFill>
                          <a:latin typeface="Avenir"/>
                          <a:ea typeface="Avenir"/>
                          <a:cs typeface="Avenir"/>
                          <a:sym typeface="Avenir"/>
                        </a:rPr>
                        <a:t>Tier </a:t>
                      </a:r>
                      <a:endParaRPr sz="1200" b="1" u="none" strike="noStrike" cap="none">
                        <a:solidFill>
                          <a:srgbClr val="FFFFFF"/>
                        </a:solidFill>
                        <a:latin typeface="Avenir"/>
                        <a:ea typeface="Avenir"/>
                        <a:cs typeface="Avenir"/>
                        <a:sym typeface="Avenir"/>
                      </a:endParaRPr>
                    </a:p>
                  </a:txBody>
                  <a:tcPr marL="63500" marR="127000" marT="127000" marB="1270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FFFFFF"/>
                          </a:solidFill>
                          <a:latin typeface="Avenir"/>
                          <a:ea typeface="Avenir"/>
                          <a:cs typeface="Avenir"/>
                          <a:sym typeface="Avenir"/>
                        </a:rPr>
                        <a:t>New to LF</a:t>
                      </a:r>
                      <a:endParaRPr sz="1200" b="1" u="none" strike="noStrike" cap="none">
                        <a:solidFill>
                          <a:srgbClr val="FFFFFF"/>
                        </a:solidFill>
                        <a:latin typeface="Avenir"/>
                        <a:ea typeface="Avenir"/>
                        <a:cs typeface="Avenir"/>
                        <a:sym typeface="Avenir"/>
                      </a:endParaRPr>
                    </a:p>
                  </a:txBody>
                  <a:tcPr marL="127000" marR="127000" marT="127000" marB="1270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FFFFFF"/>
                          </a:solidFill>
                          <a:latin typeface="Avenir"/>
                          <a:ea typeface="Avenir"/>
                          <a:cs typeface="Avenir"/>
                          <a:sym typeface="Avenir"/>
                        </a:rPr>
                        <a:t>Existing LF member</a:t>
                      </a:r>
                      <a:endParaRPr sz="1200" b="1" u="none" strike="noStrike" cap="none">
                        <a:solidFill>
                          <a:srgbClr val="FFFFFF"/>
                        </a:solidFill>
                        <a:latin typeface="Avenir"/>
                        <a:ea typeface="Avenir"/>
                        <a:cs typeface="Avenir"/>
                        <a:sym typeface="Avenir"/>
                      </a:endParaRPr>
                    </a:p>
                  </a:txBody>
                  <a:tcPr marL="127000" marR="127000" marT="127000" marB="1270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FFFFFF"/>
                          </a:solidFill>
                          <a:latin typeface="Avenir"/>
                          <a:ea typeface="Avenir"/>
                          <a:cs typeface="Avenir"/>
                          <a:sym typeface="Avenir"/>
                        </a:rPr>
                        <a:t>Benefits</a:t>
                      </a:r>
                      <a:endParaRPr sz="1200" b="1" u="none" strike="noStrike" cap="none">
                        <a:solidFill>
                          <a:srgbClr val="FFFFFF"/>
                        </a:solidFill>
                        <a:latin typeface="Avenir"/>
                        <a:ea typeface="Avenir"/>
                        <a:cs typeface="Avenir"/>
                        <a:sym typeface="Avenir"/>
                      </a:endParaRPr>
                    </a:p>
                  </a:txBody>
                  <a:tcPr marL="127000" marR="127000" marT="127000" marB="1270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extLst>
                  <a:ext uri="{0D108BD9-81ED-4DB2-BD59-A6C34878D82A}">
                    <a16:rowId xmlns:a16="http://schemas.microsoft.com/office/drawing/2014/main" val="10000"/>
                  </a:ext>
                </a:extLst>
              </a:tr>
              <a:tr h="2410700">
                <a:tc>
                  <a:txBody>
                    <a:bodyPr/>
                    <a:lstStyle/>
                    <a:p>
                      <a:pPr marL="0" marR="0" lvl="0" indent="0" algn="l" rtl="0">
                        <a:lnSpc>
                          <a:spcPct val="115000"/>
                        </a:lnSpc>
                        <a:spcBef>
                          <a:spcPts val="0"/>
                        </a:spcBef>
                        <a:spcAft>
                          <a:spcPts val="0"/>
                        </a:spcAft>
                        <a:buClr>
                          <a:srgbClr val="000000"/>
                        </a:buClr>
                        <a:buSzPts val="950"/>
                        <a:buFont typeface="Arial"/>
                        <a:buNone/>
                      </a:pPr>
                      <a:r>
                        <a:rPr lang="en-US" sz="950" b="1" u="none" strike="noStrike" cap="none">
                          <a:solidFill>
                            <a:schemeClr val="lt1"/>
                          </a:solidFill>
                        </a:rPr>
                        <a:t>Strategic</a:t>
                      </a:r>
                      <a:endParaRPr sz="950" b="1" u="none" strike="noStrike" cap="none">
                        <a:solidFill>
                          <a:schemeClr val="lt1"/>
                        </a:solidFill>
                      </a:endParaRPr>
                    </a:p>
                  </a:txBody>
                  <a:tcPr marL="635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US" sz="900" u="none" strike="noStrike" cap="none">
                          <a:solidFill>
                            <a:schemeClr val="lt1"/>
                          </a:solidFill>
                        </a:rPr>
                        <a:t>$170,000</a:t>
                      </a:r>
                      <a:endParaRPr sz="90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US" sz="900" u="none" strike="noStrike" cap="none">
                          <a:solidFill>
                            <a:schemeClr val="lt1"/>
                          </a:solidFill>
                        </a:rPr>
                        <a:t>$150,000</a:t>
                      </a:r>
                      <a:endParaRPr sz="90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tc>
                  <a:txBody>
                    <a:bodyPr/>
                    <a:lstStyle/>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Appoint one (1) voting representative to the LF Energy Governing Board.</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Appoint one (1) voting representative to the LF Energy Technical Advisory Council (TAC)</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Appoint one (1) representative as a voting member in any subcommittees or activities of the Governing Board.</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Enjoy most prominent placement in displays of membership including on the website and in marketing materials.</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1 guest LF Energy blog post per quarter </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1 LF Energy hosted webinar  per quarter</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1 Linux.com blog post per year</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10 complementary LF Training course/certification tickets</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Create an individualized press release to announce membership with LF Energy PR.</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Receive greater insight into LF Energy strategy and project roadmaps through increased engagement with the LF Energy Executive Director and staff.</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Receive ongoing, monthly 1:1, individual engagement and guidance from LF Energy Executive Director</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Increased access to invitation-only Linux Foundation Member Summit.</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Receive discounts on LF Energy conferences + event sponsorship.</a:t>
                      </a:r>
                      <a:endParaRPr sz="90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extLst>
                  <a:ext uri="{0D108BD9-81ED-4DB2-BD59-A6C34878D82A}">
                    <a16:rowId xmlns:a16="http://schemas.microsoft.com/office/drawing/2014/main" val="10001"/>
                  </a:ext>
                </a:extLst>
              </a:tr>
              <a:tr h="428625">
                <a:tc>
                  <a:txBody>
                    <a:bodyPr/>
                    <a:lstStyle/>
                    <a:p>
                      <a:pPr marL="0" marR="0" lvl="0" indent="0" algn="l" rtl="0">
                        <a:lnSpc>
                          <a:spcPct val="115000"/>
                        </a:lnSpc>
                        <a:spcBef>
                          <a:spcPts val="0"/>
                        </a:spcBef>
                        <a:spcAft>
                          <a:spcPts val="0"/>
                        </a:spcAft>
                        <a:buClr>
                          <a:srgbClr val="000000"/>
                        </a:buClr>
                        <a:buSzPts val="950"/>
                        <a:buFont typeface="Arial"/>
                        <a:buNone/>
                      </a:pPr>
                      <a:r>
                        <a:rPr lang="en-US" sz="850" b="1" u="none" strike="noStrike" cap="none">
                          <a:solidFill>
                            <a:schemeClr val="lt1"/>
                          </a:solidFill>
                        </a:rPr>
                        <a:t>General</a:t>
                      </a:r>
                      <a:endParaRPr sz="850" b="1" u="none" strike="noStrike" cap="none">
                        <a:solidFill>
                          <a:schemeClr val="lt1"/>
                        </a:solidFill>
                      </a:endParaRPr>
                    </a:p>
                  </a:txBody>
                  <a:tcPr marL="635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B5394"/>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$70,000 (USD) 5,000+</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$40,000 (USD) 2,000 – 4,999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$25,000 (USD) 500 – 1,999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$15,000 (USD) 100 – 499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$10,000 (USD) Up to 99</a:t>
                      </a:r>
                      <a:endParaRPr sz="85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B5394"/>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$50,000 (USD) 5,000+</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$25,000 (USD) 2,000 – 4,999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$10,000 (USD) 500 – 1,999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$5,000 (USD) 100 – 499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$5,000 (USD) Up to 99</a:t>
                      </a:r>
                      <a:endParaRPr sz="85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B5394"/>
                    </a:solidFill>
                  </a:tcPr>
                </a:tc>
                <a:tc>
                  <a:txBody>
                    <a:bodyPr/>
                    <a:lstStyle/>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(Possible) Governing Board seat 1 per every 10 General and Academic and Research Institutions members collectively as a class, with a maximum of 3.</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1 guest LF Energy blog post per year</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1 LF Energy hosted webinar per year</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10 complementary LF Training course/certification tickets</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Participate in all marketing, community, thought leadership opportunities.</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Receive discounts on LF Energy conferences + event sponsorship.</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Identify your organization as a member and display your logo on the LF Energy website and in marketing materials.</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Access to The Linux Foundation’s invitation-only Linux Foundation Member Summit.</a:t>
                      </a:r>
                      <a:endParaRPr sz="85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B5394"/>
                    </a:solidFill>
                  </a:tcPr>
                </a:tc>
                <a:extLst>
                  <a:ext uri="{0D108BD9-81ED-4DB2-BD59-A6C34878D82A}">
                    <a16:rowId xmlns:a16="http://schemas.microsoft.com/office/drawing/2014/main" val="10002"/>
                  </a:ext>
                </a:extLst>
              </a:tr>
              <a:tr h="428625">
                <a:tc>
                  <a:txBody>
                    <a:bodyPr/>
                    <a:lstStyle/>
                    <a:p>
                      <a:pPr marL="0" lvl="0" indent="0" algn="l" rtl="0">
                        <a:lnSpc>
                          <a:spcPct val="115000"/>
                        </a:lnSpc>
                        <a:spcBef>
                          <a:spcPts val="0"/>
                        </a:spcBef>
                        <a:spcAft>
                          <a:spcPts val="0"/>
                        </a:spcAft>
                        <a:buNone/>
                      </a:pPr>
                      <a:r>
                        <a:rPr lang="en-US" sz="850" b="1">
                          <a:solidFill>
                            <a:schemeClr val="lt1"/>
                          </a:solidFill>
                        </a:rPr>
                        <a:t>Non-Profit</a:t>
                      </a:r>
                      <a:endParaRPr sz="850" b="1" u="none" strike="noStrike" cap="none">
                        <a:solidFill>
                          <a:schemeClr val="lt1"/>
                        </a:solidFill>
                      </a:endParaRPr>
                    </a:p>
                  </a:txBody>
                  <a:tcPr marL="63500" marR="127000" marT="127000" marB="12700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09ADE"/>
                    </a:solidFill>
                  </a:tcPr>
                </a:tc>
                <a:tc>
                  <a:txBody>
                    <a:bodyPr/>
                    <a:lstStyle/>
                    <a:p>
                      <a:pPr marL="0" lvl="0" indent="0" algn="l" rtl="0">
                        <a:lnSpc>
                          <a:spcPct val="115000"/>
                        </a:lnSpc>
                        <a:spcBef>
                          <a:spcPts val="0"/>
                        </a:spcBef>
                        <a:spcAft>
                          <a:spcPts val="0"/>
                        </a:spcAft>
                        <a:buNone/>
                      </a:pPr>
                      <a:r>
                        <a:rPr lang="en-US" sz="850">
                          <a:solidFill>
                            <a:schemeClr val="lt1"/>
                          </a:solidFill>
                        </a:rPr>
                        <a:t>Free</a:t>
                      </a:r>
                      <a:endParaRPr sz="850" u="none" strike="noStrike" cap="none">
                        <a:solidFill>
                          <a:schemeClr val="lt1"/>
                        </a:solidFill>
                      </a:endParaRPr>
                    </a:p>
                  </a:txBody>
                  <a:tcPr marL="127000" marR="127000" marT="127000" marB="12700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09ADE"/>
                    </a:solidFill>
                  </a:tcPr>
                </a:tc>
                <a:tc>
                  <a:txBody>
                    <a:bodyPr/>
                    <a:lstStyle/>
                    <a:p>
                      <a:pPr marL="0" lvl="0" indent="0" algn="l" rtl="0">
                        <a:lnSpc>
                          <a:spcPct val="115000"/>
                        </a:lnSpc>
                        <a:spcBef>
                          <a:spcPts val="0"/>
                        </a:spcBef>
                        <a:spcAft>
                          <a:spcPts val="0"/>
                        </a:spcAft>
                        <a:buNone/>
                      </a:pPr>
                      <a:r>
                        <a:rPr lang="en-US" sz="850">
                          <a:solidFill>
                            <a:schemeClr val="lt1"/>
                          </a:solidFill>
                        </a:rPr>
                        <a:t>Free</a:t>
                      </a:r>
                      <a:endParaRPr sz="850" u="none" strike="noStrike" cap="none">
                        <a:solidFill>
                          <a:schemeClr val="lt1"/>
                        </a:solidFill>
                      </a:endParaRPr>
                    </a:p>
                  </a:txBody>
                  <a:tcPr marL="127000" marR="127000" marT="127000" marB="12700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09ADE"/>
                    </a:solidFill>
                  </a:tcPr>
                </a:tc>
                <a:tc>
                  <a:txBody>
                    <a:bodyPr/>
                    <a:lstStyle/>
                    <a:p>
                      <a:pPr marL="457200" lvl="0" indent="-282575" algn="l" rtl="0">
                        <a:spcBef>
                          <a:spcPts val="0"/>
                        </a:spcBef>
                        <a:spcAft>
                          <a:spcPts val="0"/>
                        </a:spcAft>
                        <a:buClr>
                          <a:schemeClr val="lt1"/>
                        </a:buClr>
                        <a:buSzPts val="850"/>
                        <a:buChar char="●"/>
                      </a:pPr>
                      <a:r>
                        <a:rPr lang="en-US" sz="850">
                          <a:solidFill>
                            <a:schemeClr val="lt1"/>
                          </a:solidFill>
                        </a:rPr>
                        <a:t>The Non-Profit category of membership is limited to non-profit/non-governmental organizations. This requires approval by the Governing Board.</a:t>
                      </a:r>
                      <a:endParaRPr sz="850">
                        <a:solidFill>
                          <a:schemeClr val="lt1"/>
                        </a:solidFill>
                      </a:endParaRPr>
                    </a:p>
                    <a:p>
                      <a:pPr marL="457200" lvl="0" indent="-282575" algn="l" rtl="0">
                        <a:spcBef>
                          <a:spcPts val="0"/>
                        </a:spcBef>
                        <a:spcAft>
                          <a:spcPts val="0"/>
                        </a:spcAft>
                        <a:buClr>
                          <a:schemeClr val="lt1"/>
                        </a:buClr>
                        <a:buSzPts val="850"/>
                        <a:buChar char="●"/>
                      </a:pPr>
                      <a:r>
                        <a:rPr lang="en-US" sz="850">
                          <a:solidFill>
                            <a:schemeClr val="lt1"/>
                          </a:solidFill>
                        </a:rPr>
                        <a:t>Participate in all marketing, community, thought leadership opportunities.</a:t>
                      </a:r>
                      <a:endParaRPr sz="850">
                        <a:solidFill>
                          <a:schemeClr val="lt1"/>
                        </a:solidFill>
                      </a:endParaRPr>
                    </a:p>
                    <a:p>
                      <a:pPr marL="457200" lvl="0" indent="-282575" algn="l" rtl="0">
                        <a:spcBef>
                          <a:spcPts val="0"/>
                        </a:spcBef>
                        <a:spcAft>
                          <a:spcPts val="0"/>
                        </a:spcAft>
                        <a:buClr>
                          <a:schemeClr val="lt1"/>
                        </a:buClr>
                        <a:buSzPts val="850"/>
                        <a:buChar char="●"/>
                      </a:pPr>
                      <a:r>
                        <a:rPr lang="en-US" sz="850">
                          <a:solidFill>
                            <a:schemeClr val="lt1"/>
                          </a:solidFill>
                        </a:rPr>
                        <a:t>Receive discounts on LF Energy event sponsorship.</a:t>
                      </a:r>
                      <a:endParaRPr sz="850">
                        <a:solidFill>
                          <a:schemeClr val="lt1"/>
                        </a:solidFill>
                      </a:endParaRPr>
                    </a:p>
                    <a:p>
                      <a:pPr marL="457200" lvl="0" indent="-282575" algn="l" rtl="0">
                        <a:spcBef>
                          <a:spcPts val="0"/>
                        </a:spcBef>
                        <a:spcAft>
                          <a:spcPts val="0"/>
                        </a:spcAft>
                        <a:buClr>
                          <a:schemeClr val="lt1"/>
                        </a:buClr>
                        <a:buSzPts val="850"/>
                        <a:buChar char="●"/>
                      </a:pPr>
                      <a:r>
                        <a:rPr lang="en-US" sz="850">
                          <a:solidFill>
                            <a:schemeClr val="lt1"/>
                          </a:solidFill>
                        </a:rPr>
                        <a:t>Identify your organization as a member and display your logo on the LF Energy website and in marketing materials.</a:t>
                      </a:r>
                      <a:endParaRPr sz="850" u="none" strike="noStrike" cap="none">
                        <a:solidFill>
                          <a:schemeClr val="lt1"/>
                        </a:solidFill>
                      </a:endParaRPr>
                    </a:p>
                  </a:txBody>
                  <a:tcPr marL="127000" marR="127000" marT="127000" marB="12700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09ADE"/>
                    </a:solidFill>
                  </a:tcPr>
                </a:tc>
                <a:extLst>
                  <a:ext uri="{0D108BD9-81ED-4DB2-BD59-A6C34878D82A}">
                    <a16:rowId xmlns:a16="http://schemas.microsoft.com/office/drawing/2014/main" val="10003"/>
                  </a:ext>
                </a:extLst>
              </a:tr>
            </a:tbl>
          </a:graphicData>
        </a:graphic>
      </p:graphicFrame>
      <p:sp>
        <p:nvSpPr>
          <p:cNvPr id="2194" name="Google Shape;2194;g103351f427f_0_54"/>
          <p:cNvSpPr txBox="1">
            <a:spLocks noGrp="1"/>
          </p:cNvSpPr>
          <p:nvPr>
            <p:ph type="title" idx="4294967295"/>
          </p:nvPr>
        </p:nvSpPr>
        <p:spPr>
          <a:xfrm>
            <a:off x="458549" y="429014"/>
            <a:ext cx="11247000" cy="7059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800"/>
              <a:buNone/>
            </a:pPr>
            <a:r>
              <a:rPr lang="en-US" sz="4000">
                <a:solidFill>
                  <a:srgbClr val="FFFFFF"/>
                </a:solidFill>
                <a:latin typeface="Avenir"/>
                <a:ea typeface="Avenir"/>
                <a:cs typeface="Avenir"/>
                <a:sym typeface="Avenir"/>
              </a:rPr>
              <a:t>LF Energy Membership Benefits</a:t>
            </a:r>
            <a:endParaRPr sz="4000">
              <a:solidFill>
                <a:srgbClr val="FFFFFF"/>
              </a:solidFill>
              <a:latin typeface="Avenir"/>
              <a:ea typeface="Avenir"/>
              <a:cs typeface="Avenir"/>
              <a:sym typeface="Aveni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55"/>
        <p:cNvGrpSpPr/>
        <p:nvPr/>
      </p:nvGrpSpPr>
      <p:grpSpPr>
        <a:xfrm>
          <a:off x="0" y="0"/>
          <a:ext cx="0" cy="0"/>
          <a:chOff x="0" y="0"/>
          <a:chExt cx="0" cy="0"/>
        </a:xfrm>
      </p:grpSpPr>
      <p:sp>
        <p:nvSpPr>
          <p:cNvPr id="1156" name="Google Shape;1156;g118fea77057_0_200"/>
          <p:cNvSpPr txBox="1"/>
          <p:nvPr/>
        </p:nvSpPr>
        <p:spPr>
          <a:xfrm>
            <a:off x="312650" y="1251250"/>
            <a:ext cx="11277600" cy="9852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Arial"/>
                <a:ea typeface="Arial"/>
                <a:cs typeface="Arial"/>
                <a:sym typeface="Arial"/>
              </a:rPr>
              <a:t>Design</a:t>
            </a:r>
            <a:r>
              <a:rPr lang="en-US" sz="4800" b="1" i="0" u="none" strike="noStrike" cap="none">
                <a:solidFill>
                  <a:srgbClr val="009ADE"/>
                </a:solidFill>
                <a:latin typeface="Arial"/>
                <a:ea typeface="Arial"/>
                <a:cs typeface="Arial"/>
                <a:sym typeface="Arial"/>
              </a:rPr>
              <a:t> Challenge</a:t>
            </a:r>
            <a:endParaRPr sz="4800" b="1" i="0" u="none" strike="noStrike" cap="none">
              <a:solidFill>
                <a:srgbClr val="009ADE"/>
              </a:solidFill>
              <a:latin typeface="Arial"/>
              <a:ea typeface="Arial"/>
              <a:cs typeface="Arial"/>
              <a:sym typeface="Arial"/>
            </a:endParaRPr>
          </a:p>
        </p:txBody>
      </p:sp>
      <p:sp>
        <p:nvSpPr>
          <p:cNvPr id="1157" name="Google Shape;1157;g118fea77057_0_200"/>
          <p:cNvSpPr txBox="1"/>
          <p:nvPr/>
        </p:nvSpPr>
        <p:spPr>
          <a:xfrm>
            <a:off x="1375100" y="2556175"/>
            <a:ext cx="9152700" cy="3570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4400" b="0" i="0" u="none" strike="noStrike" cap="none">
                <a:solidFill>
                  <a:srgbClr val="A1A1A4"/>
                </a:solidFill>
                <a:latin typeface="Arial"/>
                <a:ea typeface="Arial"/>
                <a:cs typeface="Arial"/>
                <a:sym typeface="Arial"/>
              </a:rPr>
              <a:t>Not enough time</a:t>
            </a:r>
            <a:endParaRPr sz="4400" b="0" i="0" u="none" strike="noStrike" cap="none">
              <a:solidFill>
                <a:srgbClr val="A1A1A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en-US" sz="4400" b="0" i="0" u="none" strike="noStrike" cap="none">
                <a:solidFill>
                  <a:srgbClr val="A1A1A4"/>
                </a:solidFill>
                <a:latin typeface="Arial"/>
                <a:ea typeface="Arial"/>
                <a:cs typeface="Arial"/>
                <a:sym typeface="Arial"/>
              </a:rPr>
              <a:t>Not enough resources</a:t>
            </a:r>
            <a:endParaRPr sz="4400" b="0" i="0" u="none" strike="noStrike" cap="none">
              <a:solidFill>
                <a:srgbClr val="A1A1A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en-US" sz="4400" b="0" i="0" u="none" strike="noStrike" cap="none">
                <a:solidFill>
                  <a:srgbClr val="A1A1A4"/>
                </a:solidFill>
                <a:latin typeface="Arial"/>
                <a:ea typeface="Arial"/>
                <a:cs typeface="Arial"/>
                <a:sym typeface="Arial"/>
              </a:rPr>
              <a:t>We need interoperability</a:t>
            </a:r>
            <a:endParaRPr sz="4400" b="0" i="0" u="none" strike="noStrike" cap="none">
              <a:solidFill>
                <a:srgbClr val="A1A1A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en-US" sz="4400" b="0" i="0" u="none" strike="noStrike" cap="none">
                <a:solidFill>
                  <a:srgbClr val="A1A1A4"/>
                </a:solidFill>
                <a:latin typeface="Arial"/>
                <a:ea typeface="Arial"/>
                <a:cs typeface="Arial"/>
                <a:sym typeface="Arial"/>
              </a:rPr>
              <a:t>And, no vendor lock-in</a:t>
            </a:r>
            <a:endParaRPr sz="4400" b="1" i="0" u="none" strike="noStrike" cap="none">
              <a:solidFill>
                <a:schemeClr val="accent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endParaRPr sz="4400" b="0" i="0" u="none" strike="noStrike" cap="none">
              <a:solidFill>
                <a:srgbClr val="A1A1A4"/>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8"/>
        <p:cNvGrpSpPr/>
        <p:nvPr/>
      </p:nvGrpSpPr>
      <p:grpSpPr>
        <a:xfrm>
          <a:off x="0" y="0"/>
          <a:ext cx="0" cy="0"/>
          <a:chOff x="0" y="0"/>
          <a:chExt cx="0" cy="0"/>
        </a:xfrm>
      </p:grpSpPr>
      <p:sp>
        <p:nvSpPr>
          <p:cNvPr id="2199" name="Google Shape;2199;gb965c7571a_3_862"/>
          <p:cNvSpPr txBox="1"/>
          <p:nvPr/>
        </p:nvSpPr>
        <p:spPr>
          <a:xfrm>
            <a:off x="623959" y="571583"/>
            <a:ext cx="10934100" cy="93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400"/>
              <a:buFont typeface="Arial"/>
              <a:buNone/>
            </a:pPr>
            <a:r>
              <a:rPr lang="en-US" sz="6400" b="0" i="0" u="none" strike="noStrike" cap="none">
                <a:solidFill>
                  <a:srgbClr val="FFFFFF"/>
                </a:solidFill>
                <a:latin typeface="Century Gothic"/>
                <a:ea typeface="Century Gothic"/>
                <a:cs typeface="Century Gothic"/>
                <a:sym typeface="Century Gothic"/>
              </a:rPr>
              <a:t>For Further Information</a:t>
            </a:r>
            <a:endParaRPr sz="6400" b="0" i="0" u="none" strike="noStrike" cap="none">
              <a:solidFill>
                <a:srgbClr val="FFFFFF"/>
              </a:solidFill>
              <a:latin typeface="Century Gothic"/>
              <a:ea typeface="Century Gothic"/>
              <a:cs typeface="Century Gothic"/>
              <a:sym typeface="Century Gothic"/>
            </a:endParaRPr>
          </a:p>
        </p:txBody>
      </p:sp>
      <p:sp>
        <p:nvSpPr>
          <p:cNvPr id="2200" name="Google Shape;2200;gb965c7571a_3_862"/>
          <p:cNvSpPr txBox="1"/>
          <p:nvPr/>
        </p:nvSpPr>
        <p:spPr>
          <a:xfrm>
            <a:off x="662933" y="2494437"/>
            <a:ext cx="5331900" cy="166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US" sz="2800" b="1" i="0" u="none" strike="noStrike" cap="none">
                <a:solidFill>
                  <a:srgbClr val="FFFFFF"/>
                </a:solidFill>
                <a:latin typeface="Century Gothic"/>
                <a:ea typeface="Century Gothic"/>
                <a:cs typeface="Century Gothic"/>
                <a:sym typeface="Century Gothic"/>
              </a:rPr>
              <a:t>Shuli Goodman</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900"/>
              <a:buFont typeface="Arial"/>
              <a:buNone/>
            </a:pPr>
            <a:r>
              <a:rPr lang="en-US" sz="2300" b="0" i="0" u="none" strike="noStrike" cap="none">
                <a:solidFill>
                  <a:srgbClr val="FFFFFF"/>
                </a:solidFill>
                <a:latin typeface="Century Gothic"/>
                <a:ea typeface="Century Gothic"/>
                <a:cs typeface="Century Gothic"/>
                <a:sym typeface="Century Gothic"/>
              </a:rPr>
              <a:t>Executive Director</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Linux Foundation Energy</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sgoodman@lfenergy.org</a:t>
            </a:r>
            <a:endParaRPr sz="2800" b="0" i="0" u="none" strike="noStrike" cap="none">
              <a:solidFill>
                <a:srgbClr val="FFFFFF"/>
              </a:solidFill>
              <a:latin typeface="Century Gothic"/>
              <a:ea typeface="Century Gothic"/>
              <a:cs typeface="Century Gothic"/>
              <a:sym typeface="Century Gothic"/>
            </a:endParaRPr>
          </a:p>
        </p:txBody>
      </p:sp>
      <p:sp>
        <p:nvSpPr>
          <p:cNvPr id="2201" name="Google Shape;2201;gb965c7571a_3_862"/>
          <p:cNvSpPr txBox="1"/>
          <p:nvPr/>
        </p:nvSpPr>
        <p:spPr>
          <a:xfrm>
            <a:off x="662933" y="4464745"/>
            <a:ext cx="6449100" cy="1976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Our Website: </a:t>
            </a:r>
            <a:r>
              <a:rPr lang="en-US" sz="2000" b="0" i="0" u="sng" strike="noStrike" cap="none">
                <a:solidFill>
                  <a:srgbClr val="FFFFF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https://lfenergy.org</a:t>
            </a:r>
            <a:r>
              <a:rPr lang="en-US" sz="2000" b="0" i="0" u="none" strike="noStrike" cap="none">
                <a:solidFill>
                  <a:srgbClr val="FFFFFF"/>
                </a:solidFill>
                <a:latin typeface="Century Gothic"/>
                <a:ea typeface="Century Gothic"/>
                <a:cs typeface="Century Gothic"/>
                <a:sym typeface="Century Gothic"/>
              </a:rPr>
              <a:t> </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Membership:</a:t>
            </a:r>
            <a:r>
              <a:rPr lang="en-US" sz="2000" b="0" i="0" u="sng" strike="noStrike" cap="none">
                <a:solidFill>
                  <a:srgbClr val="FFFFFF"/>
                </a:solidFill>
                <a:latin typeface="Century Gothic"/>
                <a:ea typeface="Century Gothic"/>
                <a:cs typeface="Century Gothic"/>
                <a:sym typeface="Century Gothic"/>
              </a:rPr>
              <a:t> </a:t>
            </a:r>
            <a:r>
              <a:rPr lang="en-US" sz="2000" b="0" i="0" u="sng" strike="noStrike" cap="none">
                <a:solidFill>
                  <a:srgbClr val="FFFFFF"/>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https://www.lfenergy.org/join</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Mailing Lists: </a:t>
            </a:r>
            <a:r>
              <a:rPr lang="en-US" sz="2000" b="0" i="0" u="sng" strike="noStrike" cap="none">
                <a:solidFill>
                  <a:srgbClr val="FFFFFF"/>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https://lists.lfenergy.org</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Our Wiki: </a:t>
            </a:r>
            <a:r>
              <a:rPr lang="en-US" sz="2000" b="0" i="0" u="sng" strike="noStrike" cap="none">
                <a:solidFill>
                  <a:srgbClr val="FFFFFF"/>
                </a:solidFill>
                <a:latin typeface="Century Gothic"/>
                <a:ea typeface="Century Gothic"/>
                <a:cs typeface="Century Gothic"/>
                <a:sym typeface="Century Gothic"/>
              </a:rPr>
              <a:t>https://wiki.lfenergy.org </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cxnSp>
        <p:nvCxnSpPr>
          <p:cNvPr id="2202" name="Google Shape;2202;gb965c7571a_3_862"/>
          <p:cNvCxnSpPr/>
          <p:nvPr/>
        </p:nvCxnSpPr>
        <p:spPr>
          <a:xfrm>
            <a:off x="737668" y="4286945"/>
            <a:ext cx="10706700" cy="0"/>
          </a:xfrm>
          <a:prstGeom prst="straightConnector1">
            <a:avLst/>
          </a:prstGeom>
          <a:noFill/>
          <a:ln w="9525" cap="flat" cmpd="sng">
            <a:solidFill>
              <a:srgbClr val="FFFFFF"/>
            </a:solidFill>
            <a:prstDash val="dot"/>
            <a:miter lim="800000"/>
            <a:headEnd type="none" w="sm" len="sm"/>
            <a:tailEnd type="none" w="sm" len="sm"/>
          </a:ln>
        </p:spPr>
      </p:cxnSp>
      <p:pic>
        <p:nvPicPr>
          <p:cNvPr id="2203" name="Google Shape;2203;gb965c7571a_3_862"/>
          <p:cNvPicPr preferRelativeResize="0"/>
          <p:nvPr/>
        </p:nvPicPr>
        <p:blipFill rotWithShape="1">
          <a:blip r:embed="rId7">
            <a:alphaModFix/>
          </a:blip>
          <a:srcRect/>
          <a:stretch/>
        </p:blipFill>
        <p:spPr>
          <a:xfrm>
            <a:off x="8208583" y="5907989"/>
            <a:ext cx="3620207" cy="479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2"/>
        <p:cNvGrpSpPr/>
        <p:nvPr/>
      </p:nvGrpSpPr>
      <p:grpSpPr>
        <a:xfrm>
          <a:off x="0" y="0"/>
          <a:ext cx="0" cy="0"/>
          <a:chOff x="0" y="0"/>
          <a:chExt cx="0" cy="0"/>
        </a:xfrm>
      </p:grpSpPr>
      <p:pic>
        <p:nvPicPr>
          <p:cNvPr id="1163" name="Google Shape;1163;g118fea77057_0_206"/>
          <p:cNvPicPr preferRelativeResize="0">
            <a:picLocks noGrp="1"/>
          </p:cNvPicPr>
          <p:nvPr>
            <p:ph type="pic" idx="2"/>
          </p:nvPr>
        </p:nvPicPr>
        <p:blipFill rotWithShape="1">
          <a:blip r:embed="rId3">
            <a:alphaModFix/>
          </a:blip>
          <a:srcRect/>
          <a:stretch/>
        </p:blipFill>
        <p:spPr>
          <a:xfrm>
            <a:off x="6096000" y="0"/>
            <a:ext cx="6096000" cy="6858000"/>
          </a:xfrm>
          <a:prstGeom prst="rect">
            <a:avLst/>
          </a:prstGeom>
          <a:solidFill>
            <a:srgbClr val="7F7F7F"/>
          </a:solidFill>
          <a:ln>
            <a:noFill/>
          </a:ln>
        </p:spPr>
      </p:pic>
      <p:sp>
        <p:nvSpPr>
          <p:cNvPr id="1164" name="Google Shape;1164;g118fea77057_0_206"/>
          <p:cNvSpPr txBox="1">
            <a:spLocks noGrp="1"/>
          </p:cNvSpPr>
          <p:nvPr>
            <p:ph type="body" idx="1"/>
          </p:nvPr>
        </p:nvSpPr>
        <p:spPr>
          <a:xfrm>
            <a:off x="6858000" y="457200"/>
            <a:ext cx="4836900" cy="599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2400"/>
              <a:buNone/>
            </a:pPr>
            <a:r>
              <a:rPr lang="en-US" sz="2500">
                <a:latin typeface="Avenir"/>
                <a:ea typeface="Avenir"/>
                <a:cs typeface="Avenir"/>
                <a:sym typeface="Avenir"/>
              </a:rPr>
              <a:t>Providing a 21st century plan of action to decarbonization through open source, open frameworks, reference architectures, and a support ecosystem of complementary projects.</a:t>
            </a:r>
            <a:endParaRPr sz="2500">
              <a:latin typeface="Avenir"/>
              <a:ea typeface="Avenir"/>
              <a:cs typeface="Avenir"/>
              <a:sym typeface="Avenir"/>
            </a:endParaRPr>
          </a:p>
        </p:txBody>
      </p:sp>
      <p:pic>
        <p:nvPicPr>
          <p:cNvPr id="1165" name="Google Shape;1165;g118fea77057_0_206"/>
          <p:cNvPicPr preferRelativeResize="0"/>
          <p:nvPr/>
        </p:nvPicPr>
        <p:blipFill rotWithShape="1">
          <a:blip r:embed="rId4">
            <a:alphaModFix/>
          </a:blip>
          <a:srcRect/>
          <a:stretch/>
        </p:blipFill>
        <p:spPr>
          <a:xfrm>
            <a:off x="1117270" y="3183191"/>
            <a:ext cx="3808475" cy="49161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g12cdbb64838_0_91"/>
          <p:cNvSpPr/>
          <p:nvPr/>
        </p:nvSpPr>
        <p:spPr>
          <a:xfrm>
            <a:off x="2293700" y="150"/>
            <a:ext cx="9938700" cy="6858000"/>
          </a:xfrm>
          <a:prstGeom prst="rect">
            <a:avLst/>
          </a:prstGeom>
          <a:solidFill>
            <a:schemeClr val="lt1"/>
          </a:solid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p>
        </p:txBody>
      </p:sp>
      <p:sp>
        <p:nvSpPr>
          <p:cNvPr id="1171" name="Google Shape;1171;g12cdbb64838_0_91"/>
          <p:cNvSpPr txBox="1">
            <a:spLocks noGrp="1"/>
          </p:cNvSpPr>
          <p:nvPr>
            <p:ph type="ctrTitle"/>
          </p:nvPr>
        </p:nvSpPr>
        <p:spPr>
          <a:xfrm>
            <a:off x="-62775" y="0"/>
            <a:ext cx="2557500" cy="6858000"/>
          </a:xfrm>
          <a:prstGeom prst="rect">
            <a:avLst/>
          </a:prstGeom>
        </p:spPr>
        <p:txBody>
          <a:bodyPr spcFirstLastPara="1" wrap="square" lIns="0" tIns="0" rIns="0" bIns="0" anchor="ctr" anchorCtr="0">
            <a:normAutofit/>
          </a:bodyPr>
          <a:lstStyle/>
          <a:p>
            <a:pPr marL="0" lvl="0" indent="0" algn="ctr" rtl="0">
              <a:spcBef>
                <a:spcPts val="0"/>
              </a:spcBef>
              <a:spcAft>
                <a:spcPts val="0"/>
              </a:spcAft>
              <a:buNone/>
            </a:pPr>
            <a:r>
              <a:rPr lang="en-US" sz="3500"/>
              <a:t>LF Energy Members</a:t>
            </a:r>
            <a:endParaRPr sz="3500"/>
          </a:p>
        </p:txBody>
      </p:sp>
      <p:grpSp>
        <p:nvGrpSpPr>
          <p:cNvPr id="1172" name="Google Shape;1172;g12cdbb64838_0_91"/>
          <p:cNvGrpSpPr/>
          <p:nvPr/>
        </p:nvGrpSpPr>
        <p:grpSpPr>
          <a:xfrm>
            <a:off x="2417100" y="26"/>
            <a:ext cx="5278294" cy="4402440"/>
            <a:chOff x="1994084" y="-72714"/>
            <a:chExt cx="3732618" cy="3396158"/>
          </a:xfrm>
        </p:grpSpPr>
        <p:grpSp>
          <p:nvGrpSpPr>
            <p:cNvPr id="1173" name="Google Shape;1173;g12cdbb64838_0_91"/>
            <p:cNvGrpSpPr/>
            <p:nvPr/>
          </p:nvGrpSpPr>
          <p:grpSpPr>
            <a:xfrm>
              <a:off x="1994084" y="-72714"/>
              <a:ext cx="3710710" cy="3396158"/>
              <a:chOff x="2053374" y="-72714"/>
              <a:chExt cx="3679800" cy="3396158"/>
            </a:xfrm>
          </p:grpSpPr>
          <p:sp>
            <p:nvSpPr>
              <p:cNvPr id="1174" name="Google Shape;1174;g12cdbb64838_0_91"/>
              <p:cNvSpPr txBox="1"/>
              <p:nvPr/>
            </p:nvSpPr>
            <p:spPr>
              <a:xfrm>
                <a:off x="2053374" y="-72714"/>
                <a:ext cx="3679800" cy="427500"/>
              </a:xfrm>
              <a:prstGeom prst="rect">
                <a:avLst/>
              </a:prstGeom>
              <a:solidFill>
                <a:srgbClr val="FFFFFF"/>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rgbClr val="434343"/>
                    </a:solidFill>
                    <a:latin typeface="Open Sans ExtraBold"/>
                    <a:ea typeface="Open Sans ExtraBold"/>
                    <a:cs typeface="Open Sans ExtraBold"/>
                    <a:sym typeface="Open Sans ExtraBold"/>
                  </a:rPr>
                  <a:t>Strategic</a:t>
                </a:r>
                <a:r>
                  <a:rPr lang="en-US" sz="2000">
                    <a:solidFill>
                      <a:srgbClr val="434343"/>
                    </a:solidFill>
                    <a:latin typeface="Open Sans ExtraBold"/>
                    <a:ea typeface="Open Sans ExtraBold"/>
                    <a:cs typeface="Open Sans ExtraBold"/>
                    <a:sym typeface="Open Sans ExtraBold"/>
                  </a:rPr>
                  <a:t> </a:t>
                </a:r>
                <a:endParaRPr sz="2000">
                  <a:solidFill>
                    <a:srgbClr val="434343"/>
                  </a:solidFill>
                  <a:latin typeface="Open Sans ExtraBold"/>
                  <a:ea typeface="Open Sans ExtraBold"/>
                  <a:cs typeface="Open Sans ExtraBold"/>
                  <a:sym typeface="Open Sans ExtraBold"/>
                </a:endParaRPr>
              </a:p>
            </p:txBody>
          </p:sp>
          <p:sp>
            <p:nvSpPr>
              <p:cNvPr id="1175" name="Google Shape;1175;g12cdbb64838_0_91"/>
              <p:cNvSpPr txBox="1"/>
              <p:nvPr/>
            </p:nvSpPr>
            <p:spPr>
              <a:xfrm>
                <a:off x="2053374" y="753652"/>
                <a:ext cx="1736100" cy="415500"/>
              </a:xfrm>
              <a:prstGeom prst="rect">
                <a:avLst/>
              </a:prstGeom>
              <a:solidFill>
                <a:srgbClr val="FFFFFF"/>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1900">
                    <a:solidFill>
                      <a:srgbClr val="434343"/>
                    </a:solidFill>
                    <a:latin typeface="Open Sans ExtraBold"/>
                    <a:ea typeface="Open Sans ExtraBold"/>
                    <a:cs typeface="Open Sans ExtraBold"/>
                    <a:sym typeface="Open Sans ExtraBold"/>
                  </a:rPr>
                  <a:t>General</a:t>
                </a:r>
                <a:endParaRPr sz="1900">
                  <a:solidFill>
                    <a:srgbClr val="434343"/>
                  </a:solidFill>
                  <a:latin typeface="Open Sans ExtraBold"/>
                  <a:ea typeface="Open Sans ExtraBold"/>
                  <a:cs typeface="Open Sans ExtraBold"/>
                  <a:sym typeface="Open Sans ExtraBold"/>
                </a:endParaRPr>
              </a:p>
            </p:txBody>
          </p:sp>
          <p:sp>
            <p:nvSpPr>
              <p:cNvPr id="1176" name="Google Shape;1176;g12cdbb64838_0_91"/>
              <p:cNvSpPr txBox="1"/>
              <p:nvPr/>
            </p:nvSpPr>
            <p:spPr>
              <a:xfrm>
                <a:off x="2109376" y="2969144"/>
                <a:ext cx="1251900" cy="354300"/>
              </a:xfrm>
              <a:prstGeom prst="rect">
                <a:avLst/>
              </a:prstGeom>
              <a:solidFill>
                <a:srgbClr val="FFFFFF"/>
              </a:solidFill>
              <a:ln>
                <a:noFill/>
              </a:ln>
            </p:spPr>
            <p:txBody>
              <a:bodyPr spcFirstLastPara="1" wrap="square" lIns="121900" tIns="121900" rIns="121900" bIns="121900" anchor="b" anchorCtr="0">
                <a:noAutofit/>
              </a:bodyPr>
              <a:lstStyle/>
              <a:p>
                <a:pPr marL="0" lvl="0" indent="0" algn="l" rtl="0">
                  <a:spcBef>
                    <a:spcPts val="0"/>
                  </a:spcBef>
                  <a:spcAft>
                    <a:spcPts val="0"/>
                  </a:spcAft>
                  <a:buNone/>
                </a:pPr>
                <a:r>
                  <a:rPr lang="en-US" sz="1900">
                    <a:solidFill>
                      <a:srgbClr val="434343"/>
                    </a:solidFill>
                    <a:latin typeface="Open Sans ExtraBold"/>
                    <a:ea typeface="Open Sans ExtraBold"/>
                    <a:cs typeface="Open Sans ExtraBold"/>
                    <a:sym typeface="Open Sans ExtraBold"/>
                  </a:rPr>
                  <a:t>Associate</a:t>
                </a:r>
                <a:endParaRPr sz="1900">
                  <a:solidFill>
                    <a:srgbClr val="434343"/>
                  </a:solidFill>
                  <a:latin typeface="Open Sans ExtraBold"/>
                  <a:ea typeface="Open Sans ExtraBold"/>
                  <a:cs typeface="Open Sans ExtraBold"/>
                  <a:sym typeface="Open Sans ExtraBold"/>
                </a:endParaRPr>
              </a:p>
            </p:txBody>
          </p:sp>
        </p:grpSp>
        <p:grpSp>
          <p:nvGrpSpPr>
            <p:cNvPr id="1177" name="Google Shape;1177;g12cdbb64838_0_91"/>
            <p:cNvGrpSpPr/>
            <p:nvPr/>
          </p:nvGrpSpPr>
          <p:grpSpPr>
            <a:xfrm>
              <a:off x="2068202" y="219497"/>
              <a:ext cx="3658500" cy="850385"/>
              <a:chOff x="2068202" y="219497"/>
              <a:chExt cx="3658500" cy="850385"/>
            </a:xfrm>
          </p:grpSpPr>
          <p:cxnSp>
            <p:nvCxnSpPr>
              <p:cNvPr id="1178" name="Google Shape;1178;g12cdbb64838_0_91"/>
              <p:cNvCxnSpPr/>
              <p:nvPr/>
            </p:nvCxnSpPr>
            <p:spPr>
              <a:xfrm>
                <a:off x="2090093" y="219497"/>
                <a:ext cx="3614700" cy="6600"/>
              </a:xfrm>
              <a:prstGeom prst="straightConnector1">
                <a:avLst/>
              </a:prstGeom>
              <a:noFill/>
              <a:ln w="9525" cap="flat" cmpd="sng">
                <a:solidFill>
                  <a:schemeClr val="dk2"/>
                </a:solidFill>
                <a:prstDash val="solid"/>
                <a:round/>
                <a:headEnd type="none" w="med" len="med"/>
                <a:tailEnd type="none" w="med" len="med"/>
              </a:ln>
            </p:spPr>
          </p:cxnSp>
          <p:cxnSp>
            <p:nvCxnSpPr>
              <p:cNvPr id="1179" name="Google Shape;1179;g12cdbb64838_0_91"/>
              <p:cNvCxnSpPr/>
              <p:nvPr/>
            </p:nvCxnSpPr>
            <p:spPr>
              <a:xfrm>
                <a:off x="2068202" y="1065682"/>
                <a:ext cx="3658500" cy="4200"/>
              </a:xfrm>
              <a:prstGeom prst="straightConnector1">
                <a:avLst/>
              </a:prstGeom>
              <a:noFill/>
              <a:ln w="9525" cap="flat" cmpd="sng">
                <a:solidFill>
                  <a:schemeClr val="dk2"/>
                </a:solidFill>
                <a:prstDash val="solid"/>
                <a:round/>
                <a:headEnd type="none" w="med" len="med"/>
                <a:tailEnd type="none" w="med" len="med"/>
              </a:ln>
            </p:spPr>
          </p:cxnSp>
        </p:grpSp>
      </p:grpSp>
      <p:cxnSp>
        <p:nvCxnSpPr>
          <p:cNvPr id="1180" name="Google Shape;1180;g12cdbb64838_0_91"/>
          <p:cNvCxnSpPr/>
          <p:nvPr/>
        </p:nvCxnSpPr>
        <p:spPr>
          <a:xfrm>
            <a:off x="2580858" y="4305370"/>
            <a:ext cx="4819500" cy="8700"/>
          </a:xfrm>
          <a:prstGeom prst="straightConnector1">
            <a:avLst/>
          </a:prstGeom>
          <a:noFill/>
          <a:ln w="9525" cap="flat" cmpd="sng">
            <a:solidFill>
              <a:schemeClr val="dk2"/>
            </a:solidFill>
            <a:prstDash val="solid"/>
            <a:round/>
            <a:headEnd type="none" w="med" len="med"/>
            <a:tailEnd type="none" w="med" len="med"/>
          </a:ln>
        </p:spPr>
      </p:cxnSp>
      <p:pic>
        <p:nvPicPr>
          <p:cNvPr id="1181" name="Google Shape;1181;g12cdbb64838_0_91"/>
          <p:cNvPicPr preferRelativeResize="0"/>
          <p:nvPr/>
        </p:nvPicPr>
        <p:blipFill>
          <a:blip r:embed="rId3">
            <a:alphaModFix/>
          </a:blip>
          <a:stretch>
            <a:fillRect/>
          </a:stretch>
        </p:blipFill>
        <p:spPr>
          <a:xfrm>
            <a:off x="6045925" y="2164639"/>
            <a:ext cx="809400" cy="819350"/>
          </a:xfrm>
          <a:prstGeom prst="rect">
            <a:avLst/>
          </a:prstGeom>
          <a:noFill/>
          <a:ln>
            <a:noFill/>
          </a:ln>
        </p:spPr>
      </p:pic>
      <p:pic>
        <p:nvPicPr>
          <p:cNvPr id="1182" name="Google Shape;1182;g12cdbb64838_0_91"/>
          <p:cNvPicPr preferRelativeResize="0"/>
          <p:nvPr/>
        </p:nvPicPr>
        <p:blipFill>
          <a:blip r:embed="rId4">
            <a:alphaModFix/>
          </a:blip>
          <a:stretch>
            <a:fillRect/>
          </a:stretch>
        </p:blipFill>
        <p:spPr>
          <a:xfrm>
            <a:off x="8879263" y="2385288"/>
            <a:ext cx="1355375" cy="459450"/>
          </a:xfrm>
          <a:prstGeom prst="rect">
            <a:avLst/>
          </a:prstGeom>
          <a:noFill/>
          <a:ln>
            <a:noFill/>
          </a:ln>
        </p:spPr>
      </p:pic>
      <p:pic>
        <p:nvPicPr>
          <p:cNvPr id="1183" name="Google Shape;1183;g12cdbb64838_0_91"/>
          <p:cNvPicPr preferRelativeResize="0"/>
          <p:nvPr/>
        </p:nvPicPr>
        <p:blipFill>
          <a:blip r:embed="rId5">
            <a:alphaModFix/>
          </a:blip>
          <a:stretch>
            <a:fillRect/>
          </a:stretch>
        </p:blipFill>
        <p:spPr>
          <a:xfrm>
            <a:off x="5991637" y="3075975"/>
            <a:ext cx="988575" cy="335117"/>
          </a:xfrm>
          <a:prstGeom prst="rect">
            <a:avLst/>
          </a:prstGeom>
          <a:noFill/>
          <a:ln>
            <a:noFill/>
          </a:ln>
        </p:spPr>
      </p:pic>
      <p:pic>
        <p:nvPicPr>
          <p:cNvPr id="1184" name="Google Shape;1184;g12cdbb64838_0_91"/>
          <p:cNvPicPr preferRelativeResize="0"/>
          <p:nvPr/>
        </p:nvPicPr>
        <p:blipFill>
          <a:blip r:embed="rId6">
            <a:alphaModFix/>
          </a:blip>
          <a:stretch>
            <a:fillRect/>
          </a:stretch>
        </p:blipFill>
        <p:spPr>
          <a:xfrm>
            <a:off x="7161180" y="3083416"/>
            <a:ext cx="1243191" cy="375100"/>
          </a:xfrm>
          <a:prstGeom prst="rect">
            <a:avLst/>
          </a:prstGeom>
          <a:noFill/>
          <a:ln>
            <a:noFill/>
          </a:ln>
        </p:spPr>
      </p:pic>
      <p:pic>
        <p:nvPicPr>
          <p:cNvPr id="1185" name="Google Shape;1185;g12cdbb64838_0_91"/>
          <p:cNvPicPr preferRelativeResize="0"/>
          <p:nvPr/>
        </p:nvPicPr>
        <p:blipFill>
          <a:blip r:embed="rId7">
            <a:alphaModFix/>
          </a:blip>
          <a:stretch>
            <a:fillRect/>
          </a:stretch>
        </p:blipFill>
        <p:spPr>
          <a:xfrm>
            <a:off x="2474969" y="3695327"/>
            <a:ext cx="921700" cy="278120"/>
          </a:xfrm>
          <a:prstGeom prst="rect">
            <a:avLst/>
          </a:prstGeom>
          <a:noFill/>
          <a:ln>
            <a:noFill/>
          </a:ln>
        </p:spPr>
      </p:pic>
      <p:pic>
        <p:nvPicPr>
          <p:cNvPr id="1186" name="Google Shape;1186;g12cdbb64838_0_91"/>
          <p:cNvPicPr preferRelativeResize="0"/>
          <p:nvPr/>
        </p:nvPicPr>
        <p:blipFill rotWithShape="1">
          <a:blip r:embed="rId8">
            <a:alphaModFix/>
          </a:blip>
          <a:srcRect t="13897"/>
          <a:stretch/>
        </p:blipFill>
        <p:spPr>
          <a:xfrm>
            <a:off x="2641150" y="4336313"/>
            <a:ext cx="8865276" cy="669025"/>
          </a:xfrm>
          <a:prstGeom prst="rect">
            <a:avLst/>
          </a:prstGeom>
          <a:noFill/>
          <a:ln>
            <a:noFill/>
          </a:ln>
        </p:spPr>
      </p:pic>
      <p:pic>
        <p:nvPicPr>
          <p:cNvPr id="1187" name="Google Shape;1187;g12cdbb64838_0_91"/>
          <p:cNvPicPr preferRelativeResize="0"/>
          <p:nvPr/>
        </p:nvPicPr>
        <p:blipFill>
          <a:blip r:embed="rId9">
            <a:alphaModFix/>
          </a:blip>
          <a:stretch>
            <a:fillRect/>
          </a:stretch>
        </p:blipFill>
        <p:spPr>
          <a:xfrm>
            <a:off x="2641075" y="4955160"/>
            <a:ext cx="8865450" cy="777000"/>
          </a:xfrm>
          <a:prstGeom prst="rect">
            <a:avLst/>
          </a:prstGeom>
          <a:noFill/>
          <a:ln>
            <a:noFill/>
          </a:ln>
        </p:spPr>
      </p:pic>
      <p:pic>
        <p:nvPicPr>
          <p:cNvPr id="1188" name="Google Shape;1188;g12cdbb64838_0_91"/>
          <p:cNvPicPr preferRelativeResize="0"/>
          <p:nvPr/>
        </p:nvPicPr>
        <p:blipFill>
          <a:blip r:embed="rId10">
            <a:alphaModFix/>
          </a:blip>
          <a:stretch>
            <a:fillRect/>
          </a:stretch>
        </p:blipFill>
        <p:spPr>
          <a:xfrm>
            <a:off x="2641050" y="5627859"/>
            <a:ext cx="8865477" cy="777000"/>
          </a:xfrm>
          <a:prstGeom prst="rect">
            <a:avLst/>
          </a:prstGeom>
          <a:noFill/>
          <a:ln>
            <a:noFill/>
          </a:ln>
        </p:spPr>
      </p:pic>
      <p:pic>
        <p:nvPicPr>
          <p:cNvPr id="1189" name="Google Shape;1189;g12cdbb64838_0_91"/>
          <p:cNvPicPr preferRelativeResize="0"/>
          <p:nvPr/>
        </p:nvPicPr>
        <p:blipFill>
          <a:blip r:embed="rId11">
            <a:alphaModFix/>
          </a:blip>
          <a:stretch>
            <a:fillRect/>
          </a:stretch>
        </p:blipFill>
        <p:spPr>
          <a:xfrm>
            <a:off x="8805300" y="3049551"/>
            <a:ext cx="1406560" cy="375100"/>
          </a:xfrm>
          <a:prstGeom prst="rect">
            <a:avLst/>
          </a:prstGeom>
          <a:noFill/>
          <a:ln>
            <a:noFill/>
          </a:ln>
        </p:spPr>
      </p:pic>
      <p:pic>
        <p:nvPicPr>
          <p:cNvPr id="1190" name="Google Shape;1190;g12cdbb64838_0_91"/>
          <p:cNvPicPr preferRelativeResize="0"/>
          <p:nvPr/>
        </p:nvPicPr>
        <p:blipFill>
          <a:blip r:embed="rId12">
            <a:alphaModFix/>
          </a:blip>
          <a:stretch>
            <a:fillRect/>
          </a:stretch>
        </p:blipFill>
        <p:spPr>
          <a:xfrm>
            <a:off x="2417100" y="3057450"/>
            <a:ext cx="1547000" cy="412529"/>
          </a:xfrm>
          <a:prstGeom prst="rect">
            <a:avLst/>
          </a:prstGeom>
          <a:noFill/>
          <a:ln>
            <a:noFill/>
          </a:ln>
        </p:spPr>
      </p:pic>
      <p:pic>
        <p:nvPicPr>
          <p:cNvPr id="1191" name="Google Shape;1191;g12cdbb64838_0_91"/>
          <p:cNvPicPr preferRelativeResize="0"/>
          <p:nvPr/>
        </p:nvPicPr>
        <p:blipFill>
          <a:blip r:embed="rId13">
            <a:alphaModFix/>
          </a:blip>
          <a:stretch>
            <a:fillRect/>
          </a:stretch>
        </p:blipFill>
        <p:spPr>
          <a:xfrm>
            <a:off x="10361600" y="2358100"/>
            <a:ext cx="1722925" cy="459447"/>
          </a:xfrm>
          <a:prstGeom prst="rect">
            <a:avLst/>
          </a:prstGeom>
          <a:noFill/>
          <a:ln>
            <a:noFill/>
          </a:ln>
        </p:spPr>
      </p:pic>
      <p:pic>
        <p:nvPicPr>
          <p:cNvPr id="1192" name="Google Shape;1192;g12cdbb64838_0_91"/>
          <p:cNvPicPr preferRelativeResize="0"/>
          <p:nvPr/>
        </p:nvPicPr>
        <p:blipFill>
          <a:blip r:embed="rId14">
            <a:alphaModFix/>
          </a:blip>
          <a:stretch>
            <a:fillRect/>
          </a:stretch>
        </p:blipFill>
        <p:spPr>
          <a:xfrm>
            <a:off x="7134713" y="3635275"/>
            <a:ext cx="1722925" cy="459459"/>
          </a:xfrm>
          <a:prstGeom prst="rect">
            <a:avLst/>
          </a:prstGeom>
          <a:noFill/>
          <a:ln>
            <a:noFill/>
          </a:ln>
        </p:spPr>
      </p:pic>
      <p:pic>
        <p:nvPicPr>
          <p:cNvPr id="1193" name="Google Shape;1193;g12cdbb64838_0_91"/>
          <p:cNvPicPr preferRelativeResize="0"/>
          <p:nvPr/>
        </p:nvPicPr>
        <p:blipFill>
          <a:blip r:embed="rId15">
            <a:alphaModFix/>
          </a:blip>
          <a:stretch>
            <a:fillRect/>
          </a:stretch>
        </p:blipFill>
        <p:spPr>
          <a:xfrm>
            <a:off x="3522679" y="3698383"/>
            <a:ext cx="1243199" cy="331512"/>
          </a:xfrm>
          <a:prstGeom prst="rect">
            <a:avLst/>
          </a:prstGeom>
          <a:noFill/>
          <a:ln>
            <a:noFill/>
          </a:ln>
        </p:spPr>
      </p:pic>
      <p:pic>
        <p:nvPicPr>
          <p:cNvPr id="1194" name="Google Shape;1194;g12cdbb64838_0_91"/>
          <p:cNvPicPr preferRelativeResize="0"/>
          <p:nvPr/>
        </p:nvPicPr>
        <p:blipFill rotWithShape="1">
          <a:blip r:embed="rId16">
            <a:alphaModFix/>
          </a:blip>
          <a:srcRect r="6620"/>
          <a:stretch/>
        </p:blipFill>
        <p:spPr>
          <a:xfrm>
            <a:off x="8933627" y="3672604"/>
            <a:ext cx="1456000" cy="415783"/>
          </a:xfrm>
          <a:prstGeom prst="rect">
            <a:avLst/>
          </a:prstGeom>
          <a:noFill/>
          <a:ln>
            <a:noFill/>
          </a:ln>
        </p:spPr>
      </p:pic>
      <p:pic>
        <p:nvPicPr>
          <p:cNvPr id="1195" name="Google Shape;1195;g12cdbb64838_0_91"/>
          <p:cNvPicPr preferRelativeResize="0"/>
          <p:nvPr/>
        </p:nvPicPr>
        <p:blipFill>
          <a:blip r:embed="rId17">
            <a:alphaModFix/>
          </a:blip>
          <a:stretch>
            <a:fillRect/>
          </a:stretch>
        </p:blipFill>
        <p:spPr>
          <a:xfrm>
            <a:off x="10517949" y="3722874"/>
            <a:ext cx="988575" cy="299058"/>
          </a:xfrm>
          <a:prstGeom prst="rect">
            <a:avLst/>
          </a:prstGeom>
          <a:noFill/>
          <a:ln>
            <a:noFill/>
          </a:ln>
        </p:spPr>
      </p:pic>
      <p:pic>
        <p:nvPicPr>
          <p:cNvPr id="1196" name="Google Shape;1196;g12cdbb64838_0_91"/>
          <p:cNvPicPr preferRelativeResize="0"/>
          <p:nvPr/>
        </p:nvPicPr>
        <p:blipFill>
          <a:blip r:embed="rId18">
            <a:alphaModFix/>
          </a:blip>
          <a:stretch>
            <a:fillRect/>
          </a:stretch>
        </p:blipFill>
        <p:spPr>
          <a:xfrm>
            <a:off x="7081588" y="2400687"/>
            <a:ext cx="1455985" cy="428677"/>
          </a:xfrm>
          <a:prstGeom prst="rect">
            <a:avLst/>
          </a:prstGeom>
          <a:noFill/>
          <a:ln>
            <a:noFill/>
          </a:ln>
        </p:spPr>
      </p:pic>
      <p:pic>
        <p:nvPicPr>
          <p:cNvPr id="1197" name="Google Shape;1197;g12cdbb64838_0_91"/>
          <p:cNvPicPr preferRelativeResize="0"/>
          <p:nvPr/>
        </p:nvPicPr>
        <p:blipFill>
          <a:blip r:embed="rId19">
            <a:alphaModFix/>
          </a:blip>
          <a:stretch>
            <a:fillRect/>
          </a:stretch>
        </p:blipFill>
        <p:spPr>
          <a:xfrm>
            <a:off x="10361607" y="3087139"/>
            <a:ext cx="1979179" cy="366133"/>
          </a:xfrm>
          <a:prstGeom prst="rect">
            <a:avLst/>
          </a:prstGeom>
          <a:noFill/>
          <a:ln>
            <a:noFill/>
          </a:ln>
        </p:spPr>
      </p:pic>
      <p:pic>
        <p:nvPicPr>
          <p:cNvPr id="1198" name="Google Shape;1198;g12cdbb64838_0_91"/>
          <p:cNvPicPr preferRelativeResize="0"/>
          <p:nvPr/>
        </p:nvPicPr>
        <p:blipFill>
          <a:blip r:embed="rId20">
            <a:alphaModFix/>
          </a:blip>
          <a:stretch>
            <a:fillRect/>
          </a:stretch>
        </p:blipFill>
        <p:spPr>
          <a:xfrm>
            <a:off x="4694819" y="3555967"/>
            <a:ext cx="988572" cy="410250"/>
          </a:xfrm>
          <a:prstGeom prst="rect">
            <a:avLst/>
          </a:prstGeom>
          <a:noFill/>
          <a:ln>
            <a:noFill/>
          </a:ln>
        </p:spPr>
      </p:pic>
      <p:pic>
        <p:nvPicPr>
          <p:cNvPr id="1199" name="Google Shape;1199;g12cdbb64838_0_91"/>
          <p:cNvPicPr preferRelativeResize="0"/>
          <p:nvPr/>
        </p:nvPicPr>
        <p:blipFill>
          <a:blip r:embed="rId21">
            <a:alphaModFix/>
          </a:blip>
          <a:stretch>
            <a:fillRect/>
          </a:stretch>
        </p:blipFill>
        <p:spPr>
          <a:xfrm>
            <a:off x="5953828" y="3691550"/>
            <a:ext cx="1104900" cy="333384"/>
          </a:xfrm>
          <a:prstGeom prst="rect">
            <a:avLst/>
          </a:prstGeom>
          <a:noFill/>
          <a:ln>
            <a:noFill/>
          </a:ln>
        </p:spPr>
      </p:pic>
      <p:pic>
        <p:nvPicPr>
          <p:cNvPr id="1200" name="Google Shape;1200;g12cdbb64838_0_91"/>
          <p:cNvPicPr preferRelativeResize="0"/>
          <p:nvPr/>
        </p:nvPicPr>
        <p:blipFill>
          <a:blip r:embed="rId22">
            <a:alphaModFix/>
          </a:blip>
          <a:stretch>
            <a:fillRect/>
          </a:stretch>
        </p:blipFill>
        <p:spPr>
          <a:xfrm>
            <a:off x="4305075" y="2321828"/>
            <a:ext cx="1406550" cy="436048"/>
          </a:xfrm>
          <a:prstGeom prst="rect">
            <a:avLst/>
          </a:prstGeom>
          <a:noFill/>
          <a:ln>
            <a:noFill/>
          </a:ln>
        </p:spPr>
      </p:pic>
      <p:pic>
        <p:nvPicPr>
          <p:cNvPr id="1201" name="Google Shape;1201;g12cdbb64838_0_91"/>
          <p:cNvPicPr preferRelativeResize="0"/>
          <p:nvPr/>
        </p:nvPicPr>
        <p:blipFill>
          <a:blip r:embed="rId23">
            <a:alphaModFix/>
          </a:blip>
          <a:stretch>
            <a:fillRect/>
          </a:stretch>
        </p:blipFill>
        <p:spPr>
          <a:xfrm>
            <a:off x="2641038" y="6284860"/>
            <a:ext cx="1849443" cy="544925"/>
          </a:xfrm>
          <a:prstGeom prst="rect">
            <a:avLst/>
          </a:prstGeom>
          <a:noFill/>
          <a:ln>
            <a:noFill/>
          </a:ln>
        </p:spPr>
      </p:pic>
      <p:pic>
        <p:nvPicPr>
          <p:cNvPr id="1202" name="Google Shape;1202;g12cdbb64838_0_91"/>
          <p:cNvPicPr preferRelativeResize="0"/>
          <p:nvPr/>
        </p:nvPicPr>
        <p:blipFill rotWithShape="1">
          <a:blip r:embed="rId24">
            <a:alphaModFix/>
          </a:blip>
          <a:srcRect t="37434" b="36225"/>
          <a:stretch/>
        </p:blipFill>
        <p:spPr>
          <a:xfrm>
            <a:off x="4636657" y="6359376"/>
            <a:ext cx="1104900" cy="291029"/>
          </a:xfrm>
          <a:prstGeom prst="rect">
            <a:avLst/>
          </a:prstGeom>
          <a:noFill/>
          <a:ln>
            <a:noFill/>
          </a:ln>
        </p:spPr>
      </p:pic>
      <p:pic>
        <p:nvPicPr>
          <p:cNvPr id="1203" name="Google Shape;1203;g12cdbb64838_0_91"/>
          <p:cNvPicPr preferRelativeResize="0"/>
          <p:nvPr/>
        </p:nvPicPr>
        <p:blipFill>
          <a:blip r:embed="rId25">
            <a:alphaModFix/>
          </a:blip>
          <a:stretch>
            <a:fillRect/>
          </a:stretch>
        </p:blipFill>
        <p:spPr>
          <a:xfrm>
            <a:off x="2474963" y="505563"/>
            <a:ext cx="7705725" cy="657225"/>
          </a:xfrm>
          <a:prstGeom prst="rect">
            <a:avLst/>
          </a:prstGeom>
          <a:noFill/>
          <a:ln>
            <a:noFill/>
          </a:ln>
        </p:spPr>
      </p:pic>
      <p:pic>
        <p:nvPicPr>
          <p:cNvPr id="1204" name="Google Shape;1204;g12cdbb64838_0_91"/>
          <p:cNvPicPr preferRelativeResize="0"/>
          <p:nvPr/>
        </p:nvPicPr>
        <p:blipFill>
          <a:blip r:embed="rId26">
            <a:alphaModFix/>
          </a:blip>
          <a:stretch>
            <a:fillRect/>
          </a:stretch>
        </p:blipFill>
        <p:spPr>
          <a:xfrm>
            <a:off x="9572763" y="1747574"/>
            <a:ext cx="1243200" cy="190602"/>
          </a:xfrm>
          <a:prstGeom prst="rect">
            <a:avLst/>
          </a:prstGeom>
          <a:noFill/>
          <a:ln>
            <a:noFill/>
          </a:ln>
        </p:spPr>
      </p:pic>
      <p:pic>
        <p:nvPicPr>
          <p:cNvPr id="1205" name="Google Shape;1205;g12cdbb64838_0_91"/>
          <p:cNvPicPr preferRelativeResize="0"/>
          <p:nvPr/>
        </p:nvPicPr>
        <p:blipFill>
          <a:blip r:embed="rId27">
            <a:alphaModFix/>
          </a:blip>
          <a:stretch>
            <a:fillRect/>
          </a:stretch>
        </p:blipFill>
        <p:spPr>
          <a:xfrm>
            <a:off x="2582725" y="2354375"/>
            <a:ext cx="1634359" cy="386800"/>
          </a:xfrm>
          <a:prstGeom prst="rect">
            <a:avLst/>
          </a:prstGeom>
          <a:noFill/>
          <a:ln>
            <a:noFill/>
          </a:ln>
        </p:spPr>
      </p:pic>
      <p:pic>
        <p:nvPicPr>
          <p:cNvPr id="1206" name="Google Shape;1206;g12cdbb64838_0_91"/>
          <p:cNvPicPr preferRelativeResize="0"/>
          <p:nvPr/>
        </p:nvPicPr>
        <p:blipFill>
          <a:blip r:embed="rId28">
            <a:alphaModFix/>
          </a:blip>
          <a:stretch>
            <a:fillRect/>
          </a:stretch>
        </p:blipFill>
        <p:spPr>
          <a:xfrm>
            <a:off x="3988875" y="3036111"/>
            <a:ext cx="1849426" cy="386786"/>
          </a:xfrm>
          <a:prstGeom prst="rect">
            <a:avLst/>
          </a:prstGeom>
          <a:noFill/>
          <a:ln>
            <a:noFill/>
          </a:ln>
        </p:spPr>
      </p:pic>
      <p:pic>
        <p:nvPicPr>
          <p:cNvPr id="1207" name="Google Shape;1207;g12cdbb64838_0_91"/>
          <p:cNvPicPr preferRelativeResize="0"/>
          <p:nvPr/>
        </p:nvPicPr>
        <p:blipFill>
          <a:blip r:embed="rId29">
            <a:alphaModFix/>
          </a:blip>
          <a:stretch>
            <a:fillRect/>
          </a:stretch>
        </p:blipFill>
        <p:spPr>
          <a:xfrm>
            <a:off x="2574350" y="1672675"/>
            <a:ext cx="2266440" cy="386800"/>
          </a:xfrm>
          <a:prstGeom prst="rect">
            <a:avLst/>
          </a:prstGeom>
          <a:noFill/>
          <a:ln>
            <a:noFill/>
          </a:ln>
        </p:spPr>
      </p:pic>
      <p:pic>
        <p:nvPicPr>
          <p:cNvPr id="1208" name="Google Shape;1208;g12cdbb64838_0_91"/>
          <p:cNvPicPr preferRelativeResize="0"/>
          <p:nvPr/>
        </p:nvPicPr>
        <p:blipFill>
          <a:blip r:embed="rId30">
            <a:alphaModFix/>
          </a:blip>
          <a:stretch>
            <a:fillRect/>
          </a:stretch>
        </p:blipFill>
        <p:spPr>
          <a:xfrm>
            <a:off x="5027101" y="1613075"/>
            <a:ext cx="4265600" cy="459600"/>
          </a:xfrm>
          <a:prstGeom prst="rect">
            <a:avLst/>
          </a:prstGeom>
          <a:noFill/>
          <a:ln w="9525" cap="flat" cmpd="sng">
            <a:solidFill>
              <a:schemeClr val="lt1"/>
            </a:solidFill>
            <a:prstDash val="solid"/>
            <a:round/>
            <a:headEnd type="none" w="sm" len="sm"/>
            <a:tailEnd type="none" w="sm" len="sm"/>
          </a:ln>
        </p:spPr>
      </p:pic>
      <p:pic>
        <p:nvPicPr>
          <p:cNvPr id="1209" name="Google Shape;1209;g12cdbb64838_0_91"/>
          <p:cNvPicPr preferRelativeResize="0"/>
          <p:nvPr/>
        </p:nvPicPr>
        <p:blipFill>
          <a:blip r:embed="rId31">
            <a:alphaModFix/>
          </a:blip>
          <a:stretch>
            <a:fillRect/>
          </a:stretch>
        </p:blipFill>
        <p:spPr>
          <a:xfrm>
            <a:off x="5933475" y="6284825"/>
            <a:ext cx="1104900" cy="415137"/>
          </a:xfrm>
          <a:prstGeom prst="rect">
            <a:avLst/>
          </a:prstGeom>
          <a:noFill/>
          <a:ln>
            <a:noFill/>
          </a:ln>
        </p:spPr>
      </p:pic>
      <p:pic>
        <p:nvPicPr>
          <p:cNvPr id="1210" name="Google Shape;1210;g12cdbb64838_0_91"/>
          <p:cNvPicPr preferRelativeResize="0"/>
          <p:nvPr/>
        </p:nvPicPr>
        <p:blipFill>
          <a:blip r:embed="rId32">
            <a:alphaModFix/>
          </a:blip>
          <a:stretch>
            <a:fillRect/>
          </a:stretch>
        </p:blipFill>
        <p:spPr>
          <a:xfrm>
            <a:off x="10517950" y="499675"/>
            <a:ext cx="745830" cy="669025"/>
          </a:xfrm>
          <a:prstGeom prst="rect">
            <a:avLst/>
          </a:prstGeom>
          <a:noFill/>
          <a:ln w="9525" cap="flat" cmpd="sng">
            <a:solidFill>
              <a:srgbClr val="FFFFFF"/>
            </a:solidFill>
            <a:prstDash val="solid"/>
            <a:round/>
            <a:headEnd type="none" w="sm" len="sm"/>
            <a:tailEnd type="none" w="sm" len="sm"/>
          </a:ln>
        </p:spPr>
      </p:pic>
      <p:pic>
        <p:nvPicPr>
          <p:cNvPr id="1211" name="Google Shape;1211;g12cdbb64838_0_91"/>
          <p:cNvPicPr preferRelativeResize="0"/>
          <p:nvPr/>
        </p:nvPicPr>
        <p:blipFill>
          <a:blip r:embed="rId33">
            <a:alphaModFix/>
          </a:blip>
          <a:stretch>
            <a:fillRect/>
          </a:stretch>
        </p:blipFill>
        <p:spPr>
          <a:xfrm>
            <a:off x="7230300" y="6284822"/>
            <a:ext cx="1243200" cy="399201"/>
          </a:xfrm>
          <a:prstGeom prst="rect">
            <a:avLst/>
          </a:prstGeom>
          <a:noFill/>
          <a:ln w="9525" cap="flat" cmpd="sng">
            <a:solidFill>
              <a:schemeClr val="lt1"/>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g118fea77057_0_518"/>
          <p:cNvSpPr txBox="1">
            <a:spLocks noGrp="1"/>
          </p:cNvSpPr>
          <p:nvPr>
            <p:ph type="title"/>
          </p:nvPr>
        </p:nvSpPr>
        <p:spPr>
          <a:xfrm>
            <a:off x="616950" y="501271"/>
            <a:ext cx="10873500" cy="635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t>LF Energy Projects (+1) </a:t>
            </a:r>
            <a:endParaRPr/>
          </a:p>
        </p:txBody>
      </p:sp>
      <p:pic>
        <p:nvPicPr>
          <p:cNvPr id="1218" name="Google Shape;1218;g118fea77057_0_518"/>
          <p:cNvPicPr preferRelativeResize="0"/>
          <p:nvPr/>
        </p:nvPicPr>
        <p:blipFill rotWithShape="1">
          <a:blip r:embed="rId3">
            <a:alphaModFix/>
          </a:blip>
          <a:srcRect/>
          <a:stretch/>
        </p:blipFill>
        <p:spPr>
          <a:xfrm>
            <a:off x="464548" y="3544563"/>
            <a:ext cx="4552504" cy="573138"/>
          </a:xfrm>
          <a:prstGeom prst="rect">
            <a:avLst/>
          </a:prstGeom>
          <a:noFill/>
          <a:ln>
            <a:noFill/>
          </a:ln>
        </p:spPr>
      </p:pic>
      <p:pic>
        <p:nvPicPr>
          <p:cNvPr id="1219" name="Google Shape;1219;g118fea77057_0_518"/>
          <p:cNvPicPr preferRelativeResize="0"/>
          <p:nvPr/>
        </p:nvPicPr>
        <p:blipFill rotWithShape="1">
          <a:blip r:embed="rId4">
            <a:alphaModFix/>
          </a:blip>
          <a:srcRect/>
          <a:stretch/>
        </p:blipFill>
        <p:spPr>
          <a:xfrm>
            <a:off x="1128820" y="5446450"/>
            <a:ext cx="2947380" cy="673350"/>
          </a:xfrm>
          <a:prstGeom prst="rect">
            <a:avLst/>
          </a:prstGeom>
          <a:noFill/>
          <a:ln>
            <a:noFill/>
          </a:ln>
        </p:spPr>
      </p:pic>
      <p:pic>
        <p:nvPicPr>
          <p:cNvPr id="1220" name="Google Shape;1220;g118fea77057_0_518"/>
          <p:cNvPicPr preferRelativeResize="0"/>
          <p:nvPr/>
        </p:nvPicPr>
        <p:blipFill rotWithShape="1">
          <a:blip r:embed="rId5">
            <a:alphaModFix/>
          </a:blip>
          <a:srcRect/>
          <a:stretch/>
        </p:blipFill>
        <p:spPr>
          <a:xfrm>
            <a:off x="5250275" y="3572650"/>
            <a:ext cx="3825002" cy="545050"/>
          </a:xfrm>
          <a:prstGeom prst="rect">
            <a:avLst/>
          </a:prstGeom>
          <a:noFill/>
          <a:ln>
            <a:noFill/>
          </a:ln>
        </p:spPr>
      </p:pic>
      <p:pic>
        <p:nvPicPr>
          <p:cNvPr id="1221" name="Google Shape;1221;g118fea77057_0_518"/>
          <p:cNvPicPr preferRelativeResize="0"/>
          <p:nvPr/>
        </p:nvPicPr>
        <p:blipFill rotWithShape="1">
          <a:blip r:embed="rId6">
            <a:alphaModFix/>
          </a:blip>
          <a:srcRect/>
          <a:stretch/>
        </p:blipFill>
        <p:spPr>
          <a:xfrm>
            <a:off x="7451731" y="5506900"/>
            <a:ext cx="4486870" cy="635700"/>
          </a:xfrm>
          <a:prstGeom prst="rect">
            <a:avLst/>
          </a:prstGeom>
          <a:noFill/>
          <a:ln>
            <a:noFill/>
          </a:ln>
        </p:spPr>
      </p:pic>
      <p:pic>
        <p:nvPicPr>
          <p:cNvPr id="1222" name="Google Shape;1222;g118fea77057_0_518"/>
          <p:cNvPicPr preferRelativeResize="0"/>
          <p:nvPr/>
        </p:nvPicPr>
        <p:blipFill rotWithShape="1">
          <a:blip r:embed="rId7">
            <a:alphaModFix/>
          </a:blip>
          <a:srcRect/>
          <a:stretch/>
        </p:blipFill>
        <p:spPr>
          <a:xfrm>
            <a:off x="841100" y="4454457"/>
            <a:ext cx="3041152" cy="731443"/>
          </a:xfrm>
          <a:prstGeom prst="rect">
            <a:avLst/>
          </a:prstGeom>
          <a:noFill/>
          <a:ln>
            <a:noFill/>
          </a:ln>
        </p:spPr>
      </p:pic>
      <p:pic>
        <p:nvPicPr>
          <p:cNvPr id="1223" name="Google Shape;1223;g118fea77057_0_518"/>
          <p:cNvPicPr preferRelativeResize="0"/>
          <p:nvPr/>
        </p:nvPicPr>
        <p:blipFill rotWithShape="1">
          <a:blip r:embed="rId8">
            <a:alphaModFix/>
          </a:blip>
          <a:srcRect/>
          <a:stretch/>
        </p:blipFill>
        <p:spPr>
          <a:xfrm>
            <a:off x="4518403" y="5506801"/>
            <a:ext cx="2437020" cy="731450"/>
          </a:xfrm>
          <a:prstGeom prst="rect">
            <a:avLst/>
          </a:prstGeom>
          <a:noFill/>
          <a:ln>
            <a:noFill/>
          </a:ln>
        </p:spPr>
      </p:pic>
      <p:pic>
        <p:nvPicPr>
          <p:cNvPr id="1224" name="Google Shape;1224;g118fea77057_0_518"/>
          <p:cNvPicPr preferRelativeResize="0"/>
          <p:nvPr/>
        </p:nvPicPr>
        <p:blipFill rotWithShape="1">
          <a:blip r:embed="rId9">
            <a:alphaModFix/>
          </a:blip>
          <a:srcRect/>
          <a:stretch/>
        </p:blipFill>
        <p:spPr>
          <a:xfrm>
            <a:off x="9398926" y="3479450"/>
            <a:ext cx="2335872" cy="731450"/>
          </a:xfrm>
          <a:prstGeom prst="rect">
            <a:avLst/>
          </a:prstGeom>
          <a:noFill/>
          <a:ln>
            <a:noFill/>
          </a:ln>
        </p:spPr>
      </p:pic>
      <p:pic>
        <p:nvPicPr>
          <p:cNvPr id="1225" name="Google Shape;1225;g118fea77057_0_518"/>
          <p:cNvPicPr preferRelativeResize="0"/>
          <p:nvPr/>
        </p:nvPicPr>
        <p:blipFill rotWithShape="1">
          <a:blip r:embed="rId10">
            <a:alphaModFix/>
          </a:blip>
          <a:srcRect/>
          <a:stretch/>
        </p:blipFill>
        <p:spPr>
          <a:xfrm>
            <a:off x="397874" y="2450036"/>
            <a:ext cx="2437025" cy="695413"/>
          </a:xfrm>
          <a:prstGeom prst="rect">
            <a:avLst/>
          </a:prstGeom>
          <a:noFill/>
          <a:ln>
            <a:noFill/>
          </a:ln>
        </p:spPr>
      </p:pic>
      <p:pic>
        <p:nvPicPr>
          <p:cNvPr id="1226" name="Google Shape;1226;g118fea77057_0_518"/>
          <p:cNvPicPr preferRelativeResize="0"/>
          <p:nvPr/>
        </p:nvPicPr>
        <p:blipFill rotWithShape="1">
          <a:blip r:embed="rId11">
            <a:alphaModFix/>
          </a:blip>
          <a:srcRect/>
          <a:stretch/>
        </p:blipFill>
        <p:spPr>
          <a:xfrm>
            <a:off x="4254525" y="4430500"/>
            <a:ext cx="2437025" cy="779350"/>
          </a:xfrm>
          <a:prstGeom prst="rect">
            <a:avLst/>
          </a:prstGeom>
          <a:noFill/>
          <a:ln>
            <a:noFill/>
          </a:ln>
        </p:spPr>
      </p:pic>
      <p:pic>
        <p:nvPicPr>
          <p:cNvPr id="1227" name="Google Shape;1227;g118fea77057_0_518"/>
          <p:cNvPicPr preferRelativeResize="0"/>
          <p:nvPr/>
        </p:nvPicPr>
        <p:blipFill rotWithShape="1">
          <a:blip r:embed="rId12">
            <a:alphaModFix/>
          </a:blip>
          <a:srcRect/>
          <a:stretch/>
        </p:blipFill>
        <p:spPr>
          <a:xfrm>
            <a:off x="3811402" y="1297563"/>
            <a:ext cx="1848825" cy="832151"/>
          </a:xfrm>
          <a:prstGeom prst="rect">
            <a:avLst/>
          </a:prstGeom>
          <a:noFill/>
          <a:ln>
            <a:noFill/>
          </a:ln>
        </p:spPr>
      </p:pic>
      <p:pic>
        <p:nvPicPr>
          <p:cNvPr id="1228" name="Google Shape;1228;g118fea77057_0_518"/>
          <p:cNvPicPr preferRelativeResize="0"/>
          <p:nvPr/>
        </p:nvPicPr>
        <p:blipFill rotWithShape="1">
          <a:blip r:embed="rId13">
            <a:alphaModFix/>
          </a:blip>
          <a:srcRect/>
          <a:stretch/>
        </p:blipFill>
        <p:spPr>
          <a:xfrm>
            <a:off x="7122700" y="2213300"/>
            <a:ext cx="4418924" cy="955925"/>
          </a:xfrm>
          <a:prstGeom prst="rect">
            <a:avLst/>
          </a:prstGeom>
          <a:noFill/>
          <a:ln>
            <a:noFill/>
          </a:ln>
        </p:spPr>
      </p:pic>
      <p:pic>
        <p:nvPicPr>
          <p:cNvPr id="1229" name="Google Shape;1229;g118fea77057_0_518"/>
          <p:cNvPicPr preferRelativeResize="0"/>
          <p:nvPr/>
        </p:nvPicPr>
        <p:blipFill rotWithShape="1">
          <a:blip r:embed="rId14">
            <a:alphaModFix/>
          </a:blip>
          <a:srcRect/>
          <a:stretch/>
        </p:blipFill>
        <p:spPr>
          <a:xfrm>
            <a:off x="7244198" y="4430500"/>
            <a:ext cx="4418924" cy="731450"/>
          </a:xfrm>
          <a:prstGeom prst="rect">
            <a:avLst/>
          </a:prstGeom>
          <a:noFill/>
          <a:ln>
            <a:noFill/>
          </a:ln>
        </p:spPr>
      </p:pic>
      <p:pic>
        <p:nvPicPr>
          <p:cNvPr id="1230" name="Google Shape;1230;g118fea77057_0_518"/>
          <p:cNvPicPr preferRelativeResize="0"/>
          <p:nvPr/>
        </p:nvPicPr>
        <p:blipFill rotWithShape="1">
          <a:blip r:embed="rId15">
            <a:alphaModFix/>
          </a:blip>
          <a:srcRect/>
          <a:stretch/>
        </p:blipFill>
        <p:spPr>
          <a:xfrm>
            <a:off x="5733600" y="1297575"/>
            <a:ext cx="2472850" cy="726279"/>
          </a:xfrm>
          <a:prstGeom prst="rect">
            <a:avLst/>
          </a:prstGeom>
          <a:noFill/>
          <a:ln>
            <a:noFill/>
          </a:ln>
        </p:spPr>
      </p:pic>
      <p:pic>
        <p:nvPicPr>
          <p:cNvPr id="1231" name="Google Shape;1231;g118fea77057_0_518"/>
          <p:cNvPicPr preferRelativeResize="0"/>
          <p:nvPr/>
        </p:nvPicPr>
        <p:blipFill rotWithShape="1">
          <a:blip r:embed="rId16">
            <a:alphaModFix/>
          </a:blip>
          <a:srcRect/>
          <a:stretch/>
        </p:blipFill>
        <p:spPr>
          <a:xfrm>
            <a:off x="9198344" y="423975"/>
            <a:ext cx="2740255" cy="635700"/>
          </a:xfrm>
          <a:prstGeom prst="rect">
            <a:avLst/>
          </a:prstGeom>
          <a:noFill/>
          <a:ln>
            <a:noFill/>
          </a:ln>
        </p:spPr>
      </p:pic>
      <p:pic>
        <p:nvPicPr>
          <p:cNvPr id="1232" name="Google Shape;1232;g118fea77057_0_518"/>
          <p:cNvPicPr preferRelativeResize="0"/>
          <p:nvPr/>
        </p:nvPicPr>
        <p:blipFill rotWithShape="1">
          <a:blip r:embed="rId17">
            <a:alphaModFix/>
          </a:blip>
          <a:srcRect/>
          <a:stretch/>
        </p:blipFill>
        <p:spPr>
          <a:xfrm>
            <a:off x="3677650" y="2359187"/>
            <a:ext cx="2846254" cy="955926"/>
          </a:xfrm>
          <a:prstGeom prst="rect">
            <a:avLst/>
          </a:prstGeom>
          <a:noFill/>
          <a:ln>
            <a:noFill/>
          </a:ln>
        </p:spPr>
      </p:pic>
      <p:pic>
        <p:nvPicPr>
          <p:cNvPr id="1233" name="Google Shape;1233;g118fea77057_0_518"/>
          <p:cNvPicPr preferRelativeResize="0"/>
          <p:nvPr/>
        </p:nvPicPr>
        <p:blipFill rotWithShape="1">
          <a:blip r:embed="rId18">
            <a:alphaModFix/>
          </a:blip>
          <a:srcRect/>
          <a:stretch/>
        </p:blipFill>
        <p:spPr>
          <a:xfrm>
            <a:off x="8413575" y="1177851"/>
            <a:ext cx="3524995" cy="917275"/>
          </a:xfrm>
          <a:prstGeom prst="rect">
            <a:avLst/>
          </a:prstGeom>
          <a:noFill/>
          <a:ln>
            <a:noFill/>
          </a:ln>
        </p:spPr>
      </p:pic>
      <p:pic>
        <p:nvPicPr>
          <p:cNvPr id="1234" name="Google Shape;1234;g118fea77057_0_518"/>
          <p:cNvPicPr preferRelativeResize="0"/>
          <p:nvPr/>
        </p:nvPicPr>
        <p:blipFill rotWithShape="1">
          <a:blip r:embed="rId19">
            <a:alphaModFix/>
          </a:blip>
          <a:srcRect/>
          <a:stretch/>
        </p:blipFill>
        <p:spPr>
          <a:xfrm>
            <a:off x="5733588" y="404496"/>
            <a:ext cx="3155921" cy="655176"/>
          </a:xfrm>
          <a:prstGeom prst="rect">
            <a:avLst/>
          </a:prstGeom>
          <a:noFill/>
          <a:ln>
            <a:noFill/>
          </a:ln>
        </p:spPr>
      </p:pic>
      <p:pic>
        <p:nvPicPr>
          <p:cNvPr id="1235" name="Google Shape;1235;g118fea77057_0_518"/>
          <p:cNvPicPr preferRelativeResize="0"/>
          <p:nvPr/>
        </p:nvPicPr>
        <p:blipFill>
          <a:blip r:embed="rId20">
            <a:alphaModFix/>
          </a:blip>
          <a:stretch>
            <a:fillRect/>
          </a:stretch>
        </p:blipFill>
        <p:spPr>
          <a:xfrm>
            <a:off x="148295" y="1563437"/>
            <a:ext cx="3529354" cy="460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40"/>
        <p:cNvGrpSpPr/>
        <p:nvPr/>
      </p:nvGrpSpPr>
      <p:grpSpPr>
        <a:xfrm>
          <a:off x="0" y="0"/>
          <a:ext cx="0" cy="0"/>
          <a:chOff x="0" y="0"/>
          <a:chExt cx="0" cy="0"/>
        </a:xfrm>
      </p:grpSpPr>
      <p:sp>
        <p:nvSpPr>
          <p:cNvPr id="1241" name="Google Shape;1241;g118fea77057_0_540"/>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t>LF Energy </a:t>
            </a: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Project</a:t>
            </a:r>
            <a:r>
              <a:rPr lang="en-US"/>
              <a:t> growth</a:t>
            </a:r>
            <a:endParaRPr/>
          </a:p>
        </p:txBody>
      </p:sp>
      <p:pic>
        <p:nvPicPr>
          <p:cNvPr id="1242" name="Google Shape;1242;g118fea77057_0_540"/>
          <p:cNvPicPr preferRelativeResize="0"/>
          <p:nvPr/>
        </p:nvPicPr>
        <p:blipFill rotWithShape="1">
          <a:blip r:embed="rId3">
            <a:alphaModFix/>
          </a:blip>
          <a:srcRect/>
          <a:stretch/>
        </p:blipFill>
        <p:spPr>
          <a:xfrm>
            <a:off x="3222761" y="3927635"/>
            <a:ext cx="2321200" cy="292240"/>
          </a:xfrm>
          <a:prstGeom prst="rect">
            <a:avLst/>
          </a:prstGeom>
          <a:noFill/>
          <a:ln>
            <a:noFill/>
          </a:ln>
        </p:spPr>
      </p:pic>
      <p:pic>
        <p:nvPicPr>
          <p:cNvPr id="1243" name="Google Shape;1243;g118fea77057_0_540"/>
          <p:cNvPicPr preferRelativeResize="0"/>
          <p:nvPr/>
        </p:nvPicPr>
        <p:blipFill rotWithShape="1">
          <a:blip r:embed="rId4">
            <a:alphaModFix/>
          </a:blip>
          <a:srcRect/>
          <a:stretch/>
        </p:blipFill>
        <p:spPr>
          <a:xfrm>
            <a:off x="899407" y="4530617"/>
            <a:ext cx="1263588" cy="288667"/>
          </a:xfrm>
          <a:prstGeom prst="rect">
            <a:avLst/>
          </a:prstGeom>
          <a:noFill/>
          <a:ln>
            <a:noFill/>
          </a:ln>
        </p:spPr>
      </p:pic>
      <p:pic>
        <p:nvPicPr>
          <p:cNvPr id="1244" name="Google Shape;1244;g118fea77057_0_540"/>
          <p:cNvPicPr preferRelativeResize="0"/>
          <p:nvPr/>
        </p:nvPicPr>
        <p:blipFill rotWithShape="1">
          <a:blip r:embed="rId5">
            <a:alphaModFix/>
          </a:blip>
          <a:srcRect/>
          <a:stretch/>
        </p:blipFill>
        <p:spPr>
          <a:xfrm>
            <a:off x="518266" y="4047417"/>
            <a:ext cx="2025870" cy="288683"/>
          </a:xfrm>
          <a:prstGeom prst="rect">
            <a:avLst/>
          </a:prstGeom>
          <a:noFill/>
          <a:ln>
            <a:noFill/>
          </a:ln>
        </p:spPr>
      </p:pic>
      <p:pic>
        <p:nvPicPr>
          <p:cNvPr id="1245" name="Google Shape;1245;g118fea77057_0_540"/>
          <p:cNvPicPr preferRelativeResize="0"/>
          <p:nvPr/>
        </p:nvPicPr>
        <p:blipFill rotWithShape="1">
          <a:blip r:embed="rId6">
            <a:alphaModFix/>
          </a:blip>
          <a:srcRect/>
          <a:stretch/>
        </p:blipFill>
        <p:spPr>
          <a:xfrm>
            <a:off x="3194471" y="4510524"/>
            <a:ext cx="2321200" cy="328868"/>
          </a:xfrm>
          <a:prstGeom prst="rect">
            <a:avLst/>
          </a:prstGeom>
          <a:noFill/>
          <a:ln>
            <a:noFill/>
          </a:ln>
        </p:spPr>
      </p:pic>
      <p:pic>
        <p:nvPicPr>
          <p:cNvPr id="1246" name="Google Shape;1246;g118fea77057_0_540"/>
          <p:cNvPicPr preferRelativeResize="0"/>
          <p:nvPr/>
        </p:nvPicPr>
        <p:blipFill rotWithShape="1">
          <a:blip r:embed="rId7">
            <a:alphaModFix/>
          </a:blip>
          <a:srcRect/>
          <a:stretch/>
        </p:blipFill>
        <p:spPr>
          <a:xfrm>
            <a:off x="6653854" y="4490984"/>
            <a:ext cx="1529936" cy="367967"/>
          </a:xfrm>
          <a:prstGeom prst="rect">
            <a:avLst/>
          </a:prstGeom>
          <a:noFill/>
          <a:ln>
            <a:noFill/>
          </a:ln>
        </p:spPr>
      </p:pic>
      <p:pic>
        <p:nvPicPr>
          <p:cNvPr id="1247" name="Google Shape;1247;g118fea77057_0_540"/>
          <p:cNvPicPr preferRelativeResize="0"/>
          <p:nvPr/>
        </p:nvPicPr>
        <p:blipFill rotWithShape="1">
          <a:blip r:embed="rId8">
            <a:alphaModFix/>
          </a:blip>
          <a:srcRect/>
          <a:stretch/>
        </p:blipFill>
        <p:spPr>
          <a:xfrm>
            <a:off x="6787028" y="3803194"/>
            <a:ext cx="1263600" cy="379266"/>
          </a:xfrm>
          <a:prstGeom prst="rect">
            <a:avLst/>
          </a:prstGeom>
          <a:noFill/>
          <a:ln>
            <a:noFill/>
          </a:ln>
        </p:spPr>
      </p:pic>
      <p:pic>
        <p:nvPicPr>
          <p:cNvPr id="1248" name="Google Shape;1248;g118fea77057_0_540"/>
          <p:cNvPicPr preferRelativeResize="0"/>
          <p:nvPr/>
        </p:nvPicPr>
        <p:blipFill rotWithShape="1">
          <a:blip r:embed="rId9">
            <a:alphaModFix/>
          </a:blip>
          <a:srcRect/>
          <a:stretch/>
        </p:blipFill>
        <p:spPr>
          <a:xfrm>
            <a:off x="6718338" y="3058069"/>
            <a:ext cx="1394260" cy="436600"/>
          </a:xfrm>
          <a:prstGeom prst="rect">
            <a:avLst/>
          </a:prstGeom>
          <a:noFill/>
          <a:ln>
            <a:noFill/>
          </a:ln>
        </p:spPr>
      </p:pic>
      <p:sp>
        <p:nvSpPr>
          <p:cNvPr id="1249" name="Google Shape;1249;g118fea77057_0_540"/>
          <p:cNvSpPr/>
          <p:nvPr/>
        </p:nvSpPr>
        <p:spPr>
          <a:xfrm>
            <a:off x="623033" y="5013833"/>
            <a:ext cx="2321100" cy="586500"/>
          </a:xfrm>
          <a:prstGeom prst="homePlate">
            <a:avLst>
              <a:gd name="adj" fmla="val 50000"/>
            </a:avLst>
          </a:prstGeom>
          <a:solidFill>
            <a:srgbClr val="009ADE"/>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2018</a:t>
            </a:r>
            <a:endParaRPr sz="1900" b="1" i="0" u="none" strike="noStrike" cap="none">
              <a:solidFill>
                <a:schemeClr val="lt1"/>
              </a:solidFill>
              <a:latin typeface="Arial"/>
              <a:ea typeface="Arial"/>
              <a:cs typeface="Arial"/>
              <a:sym typeface="Arial"/>
            </a:endParaRPr>
          </a:p>
        </p:txBody>
      </p:sp>
      <p:sp>
        <p:nvSpPr>
          <p:cNvPr id="1250" name="Google Shape;1250;g118fea77057_0_540"/>
          <p:cNvSpPr/>
          <p:nvPr/>
        </p:nvSpPr>
        <p:spPr>
          <a:xfrm>
            <a:off x="2770256" y="5013833"/>
            <a:ext cx="3212700" cy="586500"/>
          </a:xfrm>
          <a:prstGeom prst="chevron">
            <a:avLst>
              <a:gd name="adj" fmla="val 50000"/>
            </a:avLst>
          </a:prstGeom>
          <a:solidFill>
            <a:srgbClr val="0070C0"/>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2019</a:t>
            </a:r>
            <a:endParaRPr sz="1900" b="1" i="0" u="none" strike="noStrike" cap="none">
              <a:solidFill>
                <a:schemeClr val="lt1"/>
              </a:solidFill>
              <a:latin typeface="Arial"/>
              <a:ea typeface="Arial"/>
              <a:cs typeface="Arial"/>
              <a:sym typeface="Arial"/>
            </a:endParaRPr>
          </a:p>
        </p:txBody>
      </p:sp>
      <p:sp>
        <p:nvSpPr>
          <p:cNvPr id="1251" name="Google Shape;1251;g118fea77057_0_540"/>
          <p:cNvSpPr/>
          <p:nvPr/>
        </p:nvSpPr>
        <p:spPr>
          <a:xfrm>
            <a:off x="5809078" y="5013833"/>
            <a:ext cx="3212700" cy="586500"/>
          </a:xfrm>
          <a:prstGeom prst="chevron">
            <a:avLst>
              <a:gd name="adj" fmla="val 50000"/>
            </a:avLst>
          </a:prstGeom>
          <a:solidFill>
            <a:srgbClr val="00376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2020</a:t>
            </a:r>
            <a:endParaRPr sz="1900" b="1" i="0" u="none" strike="noStrike" cap="none">
              <a:solidFill>
                <a:schemeClr val="lt1"/>
              </a:solidFill>
              <a:latin typeface="Arial"/>
              <a:ea typeface="Arial"/>
              <a:cs typeface="Arial"/>
              <a:sym typeface="Arial"/>
            </a:endParaRPr>
          </a:p>
        </p:txBody>
      </p:sp>
      <p:grpSp>
        <p:nvGrpSpPr>
          <p:cNvPr id="1252" name="Google Shape;1252;g118fea77057_0_540"/>
          <p:cNvGrpSpPr/>
          <p:nvPr/>
        </p:nvGrpSpPr>
        <p:grpSpPr>
          <a:xfrm>
            <a:off x="8928535" y="1439020"/>
            <a:ext cx="2862562" cy="2032035"/>
            <a:chOff x="6726200" y="1364169"/>
            <a:chExt cx="2146975" cy="1524064"/>
          </a:xfrm>
        </p:grpSpPr>
        <p:pic>
          <p:nvPicPr>
            <p:cNvPr id="1253" name="Google Shape;1253;g118fea77057_0_540"/>
            <p:cNvPicPr preferRelativeResize="0"/>
            <p:nvPr/>
          </p:nvPicPr>
          <p:blipFill rotWithShape="1">
            <a:blip r:embed="rId10">
              <a:alphaModFix/>
            </a:blip>
            <a:srcRect/>
            <a:stretch/>
          </p:blipFill>
          <p:spPr>
            <a:xfrm>
              <a:off x="7827475" y="2565378"/>
              <a:ext cx="1045700" cy="298417"/>
            </a:xfrm>
            <a:prstGeom prst="rect">
              <a:avLst/>
            </a:prstGeom>
            <a:noFill/>
            <a:ln>
              <a:noFill/>
            </a:ln>
          </p:spPr>
        </p:pic>
        <p:pic>
          <p:nvPicPr>
            <p:cNvPr id="1254" name="Google Shape;1254;g118fea77057_0_540"/>
            <p:cNvPicPr preferRelativeResize="0"/>
            <p:nvPr/>
          </p:nvPicPr>
          <p:blipFill rotWithShape="1">
            <a:blip r:embed="rId11">
              <a:alphaModFix/>
            </a:blip>
            <a:srcRect/>
            <a:stretch/>
          </p:blipFill>
          <p:spPr>
            <a:xfrm>
              <a:off x="7835379" y="2064899"/>
              <a:ext cx="960472" cy="307150"/>
            </a:xfrm>
            <a:prstGeom prst="rect">
              <a:avLst/>
            </a:prstGeom>
            <a:noFill/>
            <a:ln>
              <a:noFill/>
            </a:ln>
          </p:spPr>
        </p:pic>
        <p:pic>
          <p:nvPicPr>
            <p:cNvPr id="1255" name="Google Shape;1255;g118fea77057_0_540"/>
            <p:cNvPicPr preferRelativeResize="0"/>
            <p:nvPr/>
          </p:nvPicPr>
          <p:blipFill rotWithShape="1">
            <a:blip r:embed="rId12">
              <a:alphaModFix/>
            </a:blip>
            <a:srcRect/>
            <a:stretch/>
          </p:blipFill>
          <p:spPr>
            <a:xfrm>
              <a:off x="6824195" y="2461673"/>
              <a:ext cx="947700" cy="426560"/>
            </a:xfrm>
            <a:prstGeom prst="rect">
              <a:avLst/>
            </a:prstGeom>
            <a:noFill/>
            <a:ln>
              <a:noFill/>
            </a:ln>
          </p:spPr>
        </p:pic>
        <p:pic>
          <p:nvPicPr>
            <p:cNvPr id="1256" name="Google Shape;1256;g118fea77057_0_540"/>
            <p:cNvPicPr preferRelativeResize="0"/>
            <p:nvPr/>
          </p:nvPicPr>
          <p:blipFill rotWithShape="1">
            <a:blip r:embed="rId13">
              <a:alphaModFix/>
            </a:blip>
            <a:srcRect/>
            <a:stretch/>
          </p:blipFill>
          <p:spPr>
            <a:xfrm>
              <a:off x="7114147" y="1680931"/>
              <a:ext cx="1411799" cy="292284"/>
            </a:xfrm>
            <a:prstGeom prst="rect">
              <a:avLst/>
            </a:prstGeom>
            <a:noFill/>
            <a:ln>
              <a:noFill/>
            </a:ln>
          </p:spPr>
        </p:pic>
        <p:pic>
          <p:nvPicPr>
            <p:cNvPr id="1257" name="Google Shape;1257;g118fea77057_0_540"/>
            <p:cNvPicPr preferRelativeResize="0"/>
            <p:nvPr/>
          </p:nvPicPr>
          <p:blipFill rotWithShape="1">
            <a:blip r:embed="rId14">
              <a:alphaModFix/>
            </a:blip>
            <a:srcRect/>
            <a:stretch/>
          </p:blipFill>
          <p:spPr>
            <a:xfrm>
              <a:off x="6726200" y="2075061"/>
              <a:ext cx="1045700" cy="307129"/>
            </a:xfrm>
            <a:prstGeom prst="rect">
              <a:avLst/>
            </a:prstGeom>
            <a:noFill/>
            <a:ln>
              <a:noFill/>
            </a:ln>
          </p:spPr>
        </p:pic>
        <p:pic>
          <p:nvPicPr>
            <p:cNvPr id="1258" name="Google Shape;1258;g118fea77057_0_540"/>
            <p:cNvPicPr preferRelativeResize="0"/>
            <p:nvPr/>
          </p:nvPicPr>
          <p:blipFill rotWithShape="1">
            <a:blip r:embed="rId15">
              <a:alphaModFix/>
            </a:blip>
            <a:srcRect/>
            <a:stretch/>
          </p:blipFill>
          <p:spPr>
            <a:xfrm>
              <a:off x="7075013" y="1364169"/>
              <a:ext cx="1490068" cy="246650"/>
            </a:xfrm>
            <a:prstGeom prst="rect">
              <a:avLst/>
            </a:prstGeom>
            <a:noFill/>
            <a:ln>
              <a:noFill/>
            </a:ln>
          </p:spPr>
        </p:pic>
      </p:grpSp>
      <p:sp>
        <p:nvSpPr>
          <p:cNvPr id="1259" name="Google Shape;1259;g118fea77057_0_540"/>
          <p:cNvSpPr/>
          <p:nvPr/>
        </p:nvSpPr>
        <p:spPr>
          <a:xfrm>
            <a:off x="8847900" y="5013833"/>
            <a:ext cx="3212700" cy="586500"/>
          </a:xfrm>
          <a:prstGeom prst="chevron">
            <a:avLst>
              <a:gd name="adj" fmla="val 50000"/>
            </a:avLst>
          </a:prstGeom>
          <a:solidFill>
            <a:srgbClr val="1F497D"/>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900" b="1" i="0" u="none" strike="noStrike" cap="none">
                <a:solidFill>
                  <a:schemeClr val="lt1"/>
                </a:solidFill>
                <a:latin typeface="Arial"/>
                <a:ea typeface="Arial"/>
                <a:cs typeface="Arial"/>
                <a:sym typeface="Arial"/>
              </a:rPr>
              <a:t>2021</a:t>
            </a:r>
            <a:endParaRPr sz="1900" b="1" i="0" u="none" strike="noStrike" cap="none">
              <a:solidFill>
                <a:schemeClr val="lt1"/>
              </a:solidFill>
              <a:latin typeface="Arial"/>
              <a:ea typeface="Arial"/>
              <a:cs typeface="Arial"/>
              <a:sym typeface="Arial"/>
            </a:endParaRPr>
          </a:p>
        </p:txBody>
      </p:sp>
      <p:pic>
        <p:nvPicPr>
          <p:cNvPr id="1260" name="Google Shape;1260;g118fea77057_0_540"/>
          <p:cNvPicPr preferRelativeResize="0"/>
          <p:nvPr/>
        </p:nvPicPr>
        <p:blipFill rotWithShape="1">
          <a:blip r:embed="rId16">
            <a:alphaModFix/>
          </a:blip>
          <a:srcRect/>
          <a:stretch/>
        </p:blipFill>
        <p:spPr>
          <a:xfrm>
            <a:off x="9430029" y="3494673"/>
            <a:ext cx="1792457" cy="607600"/>
          </a:xfrm>
          <a:prstGeom prst="rect">
            <a:avLst/>
          </a:prstGeom>
          <a:noFill/>
          <a:ln>
            <a:noFill/>
          </a:ln>
        </p:spPr>
      </p:pic>
      <p:sp>
        <p:nvSpPr>
          <p:cNvPr id="1261" name="Google Shape;1261;g118fea77057_0_540"/>
          <p:cNvSpPr/>
          <p:nvPr/>
        </p:nvSpPr>
        <p:spPr>
          <a:xfrm>
            <a:off x="8853025" y="1308100"/>
            <a:ext cx="3064800" cy="4644600"/>
          </a:xfrm>
          <a:prstGeom prst="frame">
            <a:avLst>
              <a:gd name="adj1" fmla="val 1952"/>
            </a:avLst>
          </a:pr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262" name="Google Shape;1262;g118fea77057_0_540"/>
          <p:cNvPicPr preferRelativeResize="0"/>
          <p:nvPr/>
        </p:nvPicPr>
        <p:blipFill rotWithShape="1">
          <a:blip r:embed="rId17">
            <a:alphaModFix/>
          </a:blip>
          <a:srcRect/>
          <a:stretch/>
        </p:blipFill>
        <p:spPr>
          <a:xfrm>
            <a:off x="9446425" y="4587188"/>
            <a:ext cx="1826787" cy="379250"/>
          </a:xfrm>
          <a:prstGeom prst="rect">
            <a:avLst/>
          </a:prstGeom>
          <a:noFill/>
          <a:ln>
            <a:noFill/>
          </a:ln>
        </p:spPr>
      </p:pic>
      <p:pic>
        <p:nvPicPr>
          <p:cNvPr id="1263" name="Google Shape;1263;g118fea77057_0_540"/>
          <p:cNvPicPr preferRelativeResize="0"/>
          <p:nvPr/>
        </p:nvPicPr>
        <p:blipFill rotWithShape="1">
          <a:blip r:embed="rId18">
            <a:alphaModFix/>
          </a:blip>
          <a:srcRect/>
          <a:stretch/>
        </p:blipFill>
        <p:spPr>
          <a:xfrm>
            <a:off x="9601900" y="4053251"/>
            <a:ext cx="1448726" cy="486575"/>
          </a:xfrm>
          <a:prstGeom prst="rect">
            <a:avLst/>
          </a:prstGeom>
          <a:noFill/>
          <a:ln>
            <a:noFill/>
          </a:ln>
        </p:spPr>
      </p:pic>
    </p:spTree>
  </p:cSld>
  <p:clrMapOvr>
    <a:masterClrMapping/>
  </p:clrMapOvr>
</p:sld>
</file>

<file path=ppt/theme/theme1.xml><?xml version="1.0" encoding="utf-8"?>
<a:theme xmlns:a="http://schemas.openxmlformats.org/drawingml/2006/main" name="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LF Energy PPTX - White on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4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7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6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9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0.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4060</Words>
  <Application>Microsoft Macintosh PowerPoint</Application>
  <PresentationFormat>Widescreen</PresentationFormat>
  <Paragraphs>799</Paragraphs>
  <Slides>50</Slides>
  <Notes>50</Notes>
  <HiddenSlides>0</HiddenSlides>
  <MMClips>0</MMClips>
  <ScaleCrop>false</ScaleCrop>
  <HeadingPairs>
    <vt:vector size="6" baseType="variant">
      <vt:variant>
        <vt:lpstr>Fonts Used</vt:lpstr>
      </vt:variant>
      <vt:variant>
        <vt:i4>11</vt:i4>
      </vt:variant>
      <vt:variant>
        <vt:lpstr>Theme</vt:lpstr>
      </vt:variant>
      <vt:variant>
        <vt:i4>20</vt:i4>
      </vt:variant>
      <vt:variant>
        <vt:lpstr>Slide Titles</vt:lpstr>
      </vt:variant>
      <vt:variant>
        <vt:i4>50</vt:i4>
      </vt:variant>
    </vt:vector>
  </HeadingPairs>
  <TitlesOfParts>
    <vt:vector size="81" baseType="lpstr">
      <vt:lpstr>Gill Sans</vt:lpstr>
      <vt:lpstr>Century Gothic</vt:lpstr>
      <vt:lpstr>Open Sans</vt:lpstr>
      <vt:lpstr>Calibri</vt:lpstr>
      <vt:lpstr>Montserrat SemiBold</vt:lpstr>
      <vt:lpstr>Arial</vt:lpstr>
      <vt:lpstr>Montserrat</vt:lpstr>
      <vt:lpstr>Open Sans ExtraBold</vt:lpstr>
      <vt:lpstr>Avenir</vt:lpstr>
      <vt:lpstr>Courier New</vt:lpstr>
      <vt:lpstr>Roboto</vt:lpstr>
      <vt:lpstr>LFE Template 10/2019</vt:lpstr>
      <vt:lpstr>1_LFE Template 10/2019</vt:lpstr>
      <vt:lpstr>Simple Light</vt:lpstr>
      <vt:lpstr>1_LFE Template 10/2019</vt:lpstr>
      <vt:lpstr>Simple Light</vt:lpstr>
      <vt:lpstr>1_LFE Template 10/2019</vt:lpstr>
      <vt:lpstr>LFE Template 10/2019</vt:lpstr>
      <vt:lpstr>Simple Light</vt:lpstr>
      <vt:lpstr>1_LFE Template 10/2019</vt:lpstr>
      <vt:lpstr>1_LFE Template 10/2019</vt:lpstr>
      <vt:lpstr>1_LFE Template 10/2019</vt:lpstr>
      <vt:lpstr>Simple Light</vt:lpstr>
      <vt:lpstr>LF Energy PPTX - White on Blue</vt:lpstr>
      <vt:lpstr>4_LFE Template 10/2019</vt:lpstr>
      <vt:lpstr>7_LFE Template 10/2019</vt:lpstr>
      <vt:lpstr>6_LFE Template 10/2019</vt:lpstr>
      <vt:lpstr>9_LFE Template 10/2019</vt:lpstr>
      <vt:lpstr>1_LFE Template 10/2019</vt:lpstr>
      <vt:lpstr>1_LFE Template 10/2019</vt:lpstr>
      <vt:lpstr>1_LFE Template 10/2019</vt:lpstr>
      <vt:lpstr>The Power of Together</vt:lpstr>
      <vt:lpstr>Antitrust Policy Notice</vt:lpstr>
      <vt:lpstr>Antitrust Policy Notice</vt:lpstr>
      <vt:lpstr>PowerPoint Presentation</vt:lpstr>
      <vt:lpstr>PowerPoint Presentation</vt:lpstr>
      <vt:lpstr>PowerPoint Presentation</vt:lpstr>
      <vt:lpstr>LF Energy Members</vt:lpstr>
      <vt:lpstr>LF Energy Projects (+1) </vt:lpstr>
      <vt:lpstr>LF Energy Project growth</vt:lpstr>
      <vt:lpstr>Forecasting Exponential Growth</vt:lpstr>
      <vt:lpstr>PowerPoint Presentation</vt:lpstr>
      <vt:lpstr>Open Source  is simply defined as a permissive IP license that enables shared investment and leveraged development  </vt:lpstr>
      <vt:lpstr>PowerPoint Presentation</vt:lpstr>
      <vt:lpstr>Hundreds of monitored projects, 1B lines of code</vt:lpstr>
      <vt:lpstr>Open Source is on an exponential growth curve, developers use it as a universal building block for  production systems</vt:lpstr>
      <vt:lpstr>There are millions of open source projects and growing.  But not all projects are the same </vt:lpstr>
      <vt:lpstr>Projects that are critical to society and industry need healthy, neutral ecosystems</vt:lpstr>
      <vt:lpstr>Our goal is to ignite a positive feedback loop of sustainability</vt:lpstr>
      <vt:lpstr>The Linux Foundation provides unparalleled ecosystem support </vt:lpstr>
      <vt:lpstr>What enables our success is the LFX platform - designed from the ground up for scale and extensibility</vt:lpstr>
      <vt:lpstr>Focused on impact &amp; outcomes while being non-intrusive to development process</vt:lpstr>
      <vt:lpstr> Watch this short overview video on LFX  </vt:lpstr>
      <vt:lpstr>Our highest concern? Institute tooling that supports secure coding practices  </vt:lpstr>
      <vt:lpstr>What impacts code security?</vt:lpstr>
      <vt:lpstr>How we are addressing this challenge with LFX?</vt:lpstr>
      <vt:lpstr>Through LFX Security, LF Energy leads with Secure by Design</vt:lpstr>
      <vt:lpstr>Watch this short video on LFX Security  https://drive.google.com/file/d/1u4QwvZeWVAN6AiYP42B7wp9DUAmu4NDW/view?usp=sharing </vt:lpstr>
      <vt:lpstr>The LF Energy ecosystem alleviates the cost,  risk and stagnation of isolated solutions. We take you beyond “black boxes”.</vt:lpstr>
      <vt:lpstr>Isolation and going  it alone are no longer viable.</vt:lpstr>
      <vt:lpstr>We need speed, scale,  enhanced security, accelerated  innovation, and global talent. </vt:lpstr>
      <vt:lpstr>We need mass collaboration. </vt:lpstr>
      <vt:lpstr>OUR COMMITMENT</vt:lpstr>
      <vt:lpstr>PowerPoint Presentation</vt:lpstr>
      <vt:lpstr>PowerPoint Presentation</vt:lpstr>
      <vt:lpstr>PowerPoint Presentation</vt:lpstr>
      <vt:lpstr>PowerPoint Presentation</vt:lpstr>
      <vt:lpstr>PowerPoint Presentation</vt:lpstr>
      <vt:lpstr>Better security practices in projects</vt:lpstr>
      <vt:lpstr>LF Energy can host three sorts of projects</vt:lpstr>
      <vt:lpstr>Other areas of focus - research, training, case studies, policy</vt:lpstr>
      <vt:lpstr> Governance</vt:lpstr>
      <vt:lpstr>At the heart of LF Energy is Governance </vt:lpstr>
      <vt:lpstr>LF Energy Governance in Roles </vt:lpstr>
      <vt:lpstr>Governance model </vt:lpstr>
      <vt:lpstr>LF Energy project lifecycle </vt:lpstr>
      <vt:lpstr>Transparency</vt:lpstr>
      <vt:lpstr> Membership Model</vt:lpstr>
      <vt:lpstr>PowerPoint Presentation</vt:lpstr>
      <vt:lpstr>LF Energy Membership Benefits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Together</dc:title>
  <dc:creator>Sandra Augustin</dc:creator>
  <cp:lastModifiedBy>Yarille Kilborn</cp:lastModifiedBy>
  <cp:revision>1</cp:revision>
  <dcterms:created xsi:type="dcterms:W3CDTF">2019-10-09T18:13:14Z</dcterms:created>
  <dcterms:modified xsi:type="dcterms:W3CDTF">2022-09-26T16:50:04Z</dcterms:modified>
</cp:coreProperties>
</file>